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54" r:id="rId5"/>
    <p:sldMasterId id="2147483781" r:id="rId6"/>
  </p:sldMasterIdLst>
  <p:notesMasterIdLst>
    <p:notesMasterId r:id="rId11"/>
  </p:notesMasterIdLst>
  <p:handoutMasterIdLst>
    <p:handoutMasterId r:id="rId12"/>
  </p:handoutMasterIdLst>
  <p:sldIdLst>
    <p:sldId id="282" r:id="rId7"/>
    <p:sldId id="1464" r:id="rId8"/>
    <p:sldId id="264" r:id="rId9"/>
    <p:sldId id="1465" r:id="rId10"/>
  </p:sldIdLst>
  <p:sldSz cx="12192000" cy="6858000"/>
  <p:notesSz cx="6797675" cy="9926638"/>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Haering" initials="JH" lastIdx="2" clrIdx="0">
    <p:extLst>
      <p:ext uri="{19B8F6BF-5375-455C-9EA6-DF929625EA0E}">
        <p15:presenceInfo xmlns:p15="http://schemas.microsoft.com/office/powerpoint/2012/main" userId="S::j.haering@landbellgroup.com::9069d003-7a8d-4baf-9d6e-6c7a9c5d2780" providerId="AD"/>
      </p:ext>
    </p:extLst>
  </p:cmAuthor>
  <p:cmAuthor id="2" name="Nick Purser" initials="NP" lastIdx="15" clrIdx="1">
    <p:extLst>
      <p:ext uri="{19B8F6BF-5375-455C-9EA6-DF929625EA0E}">
        <p15:presenceInfo xmlns:p15="http://schemas.microsoft.com/office/powerpoint/2012/main" userId="S::nick.purser@erp-recycling.org::d3f5345a-bd0b-4c16-a649-0b8d1a1823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CCECFF"/>
    <a:srgbClr val="F3FCFF"/>
    <a:srgbClr val="EFEFEF"/>
    <a:srgbClr val="FF3399"/>
    <a:srgbClr val="E7EAEC"/>
    <a:srgbClr val="404040"/>
    <a:srgbClr val="696969"/>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402EF-B770-4DEB-9B95-46958E0D3301}" v="12" dt="2022-08-22T16:35:43.191"/>
    <p1510:client id="{FA663CFB-02BD-B130-7B93-14A32A8F062C}" v="2" dt="2023-02-17T14:51:50.3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095" autoAdjust="0"/>
    <p:restoredTop sz="94660"/>
  </p:normalViewPr>
  <p:slideViewPr>
    <p:cSldViewPr snapToGrid="0" showGuides="1">
      <p:cViewPr varScale="1">
        <p:scale>
          <a:sx n="103" d="100"/>
          <a:sy n="103" d="100"/>
        </p:scale>
        <p:origin x="114" y="216"/>
      </p:cViewPr>
      <p:guideLst>
        <p:guide orient="horz" pos="1071"/>
        <p:guide pos="3840"/>
      </p:guideLst>
    </p:cSldViewPr>
  </p:slideViewPr>
  <p:notesTextViewPr>
    <p:cViewPr>
      <p:scale>
        <a:sx n="3" d="2"/>
        <a:sy n="3" d="2"/>
      </p:scale>
      <p:origin x="0" y="0"/>
    </p:cViewPr>
  </p:notesTextViewPr>
  <p:sorterViewPr>
    <p:cViewPr varScale="1">
      <p:scale>
        <a:sx n="100" d="100"/>
        <a:sy n="100" d="100"/>
      </p:scale>
      <p:origin x="0" y="-5491"/>
    </p:cViewPr>
  </p:sorterViewPr>
  <p:notesViewPr>
    <p:cSldViewPr snapToGrid="0" showGuides="1">
      <p:cViewPr varScale="1">
        <p:scale>
          <a:sx n="43" d="100"/>
          <a:sy n="43" d="100"/>
        </p:scale>
        <p:origin x="281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100FE6F-DC5C-473F-90FA-D83AA02DE21E}" type="datetimeFigureOut">
              <a:rPr lang="de-DE" smtClean="0"/>
              <a:t>03.04.2023</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B37BF5-908A-4AA1-BBD0-7172F99ED7CA}" type="slidenum">
              <a:rPr lang="de-DE" smtClean="0"/>
              <a:t>‹#›</a:t>
            </a:fld>
            <a:endParaRPr lang="de-DE"/>
          </a:p>
        </p:txBody>
      </p:sp>
    </p:spTree>
    <p:extLst>
      <p:ext uri="{BB962C8B-B14F-4D97-AF65-F5344CB8AC3E}">
        <p14:creationId xmlns:p14="http://schemas.microsoft.com/office/powerpoint/2010/main" val="79119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CC46CF-C219-45BD-AB0D-88AB6FD4C525}" type="datetimeFigureOut">
              <a:rPr lang="de-DE" smtClean="0"/>
              <a:t>03.04.2023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FF1771-A4AA-4758-B29F-A3DB98C7BE8D}" type="slidenum">
              <a:rPr lang="de-DE" smtClean="0"/>
              <a:t>‹#›</a:t>
            </a:fld>
            <a:endParaRPr lang="de-DE"/>
          </a:p>
        </p:txBody>
      </p:sp>
    </p:spTree>
    <p:extLst>
      <p:ext uri="{BB962C8B-B14F-4D97-AF65-F5344CB8AC3E}">
        <p14:creationId xmlns:p14="http://schemas.microsoft.com/office/powerpoint/2010/main" val="85828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7800" indent="-177800"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2pPr>
    <a:lvl3pPr marL="361950" indent="-184150" algn="l" defTabSz="914400" rtl="0" eaLnBrk="1" latinLnBrk="0" hangingPunct="1">
      <a:buClr>
        <a:schemeClr val="accent1"/>
      </a:buClr>
      <a:buFont typeface="Symbol" panose="05050102010706020507" pitchFamily="18" charset="2"/>
      <a:buChar char="-"/>
      <a:defRPr sz="1200" kern="1200">
        <a:solidFill>
          <a:schemeClr val="tx1"/>
        </a:solidFill>
        <a:latin typeface="+mn-lt"/>
        <a:ea typeface="+mn-ea"/>
        <a:cs typeface="+mn-cs"/>
      </a:defRPr>
    </a:lvl3pPr>
    <a:lvl4pPr marL="539750" indent="-177800" algn="l" defTabSz="914400" rtl="0" eaLnBrk="1" latinLnBrk="0" hangingPunct="1">
      <a:buClr>
        <a:schemeClr val="accent1"/>
      </a:buClr>
      <a:buFont typeface="Symbol" panose="05050102010706020507" pitchFamily="18" charset="2"/>
      <a:buChar char="-"/>
      <a:defRPr sz="1200" kern="1200">
        <a:solidFill>
          <a:schemeClr val="tx1"/>
        </a:solidFill>
        <a:latin typeface="+mn-lt"/>
        <a:ea typeface="+mn-ea"/>
        <a:cs typeface="+mn-cs"/>
      </a:defRPr>
    </a:lvl4pPr>
    <a:lvl5pPr marL="717550" indent="-177800" algn="l" defTabSz="914400" rtl="0" eaLnBrk="1" latinLnBrk="0" hangingPunct="1">
      <a:buClr>
        <a:schemeClr val="accent1"/>
      </a:buClr>
      <a:buFont typeface="Symbol" panose="05050102010706020507"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11" Type="http://schemas.openxmlformats.org/officeDocument/2006/relationships/image" Target="../media/image7.svg"/><Relationship Id="rId5" Type="http://schemas.openxmlformats.org/officeDocument/2006/relationships/oleObject" Target="../embeddings/oleObject18.bin"/><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emf"/><Relationship Id="rId3" Type="http://schemas.openxmlformats.org/officeDocument/2006/relationships/slideMaster" Target="../slideMasters/slideMaster2.xml"/><Relationship Id="rId7" Type="http://schemas.openxmlformats.org/officeDocument/2006/relationships/image" Target="../media/image14.png"/><Relationship Id="rId12" Type="http://schemas.openxmlformats.org/officeDocument/2006/relationships/oleObject" Target="../embeddings/oleObject20.bin"/><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emf"/><Relationship Id="rId3" Type="http://schemas.openxmlformats.org/officeDocument/2006/relationships/slideMaster" Target="../slideMasters/slideMaster2.xml"/><Relationship Id="rId7" Type="http://schemas.openxmlformats.org/officeDocument/2006/relationships/image" Target="../media/image22.png"/><Relationship Id="rId12" Type="http://schemas.openxmlformats.org/officeDocument/2006/relationships/oleObject" Target="../embeddings/oleObject25.bin"/><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9.png"/><Relationship Id="rId11" Type="http://schemas.openxmlformats.org/officeDocument/2006/relationships/image" Target="../media/image28.svg"/><Relationship Id="rId5" Type="http://schemas.openxmlformats.org/officeDocument/2006/relationships/image" Target="../media/image1.emf"/><Relationship Id="rId10" Type="http://schemas.openxmlformats.org/officeDocument/2006/relationships/image" Target="../media/image27.png"/><Relationship Id="rId4" Type="http://schemas.openxmlformats.org/officeDocument/2006/relationships/oleObject" Target="../embeddings/oleObject20.bin"/><Relationship Id="rId9" Type="http://schemas.microsoft.com/office/2007/relationships/hdphoto" Target="../media/hdphoto2.wdp"/></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7.svg"/><Relationship Id="rId4" Type="http://schemas.openxmlformats.org/officeDocument/2006/relationships/oleObject" Target="../embeddings/oleObject20.bin"/><Relationship Id="rId9"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emf"/><Relationship Id="rId3" Type="http://schemas.openxmlformats.org/officeDocument/2006/relationships/slideMaster" Target="../slideMasters/slideMaster2.xml"/><Relationship Id="rId7" Type="http://schemas.openxmlformats.org/officeDocument/2006/relationships/image" Target="../media/image14.png"/><Relationship Id="rId12" Type="http://schemas.openxmlformats.org/officeDocument/2006/relationships/oleObject" Target="../embeddings/oleObject37.bin"/><Relationship Id="rId2" Type="http://schemas.openxmlformats.org/officeDocument/2006/relationships/tags" Target="../tags/tag78.xml"/><Relationship Id="rId16" Type="http://schemas.openxmlformats.org/officeDocument/2006/relationships/image" Target="../media/image7.svg"/><Relationship Id="rId1" Type="http://schemas.openxmlformats.org/officeDocument/2006/relationships/tags" Target="../tags/tag7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9.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svg"/><Relationship Id="rId2" Type="http://schemas.openxmlformats.org/officeDocument/2006/relationships/tags" Target="../tags/tag80.xml"/><Relationship Id="rId16" Type="http://schemas.openxmlformats.org/officeDocument/2006/relationships/image" Target="../media/image27.png"/><Relationship Id="rId1" Type="http://schemas.openxmlformats.org/officeDocument/2006/relationships/tags" Target="../tags/tag7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emf"/><Relationship Id="rId15" Type="http://schemas.microsoft.com/office/2007/relationships/hdphoto" Target="../media/hdphoto2.wdp"/><Relationship Id="rId10" Type="http://schemas.openxmlformats.org/officeDocument/2006/relationships/image" Target="../media/image23.png"/><Relationship Id="rId4" Type="http://schemas.openxmlformats.org/officeDocument/2006/relationships/oleObject" Target="../embeddings/oleObject38.bin"/><Relationship Id="rId9" Type="http://schemas.openxmlformats.org/officeDocument/2006/relationships/image" Target="../media/image22.png"/><Relationship Id="rId1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3" Type="http://schemas.openxmlformats.org/officeDocument/2006/relationships/slideMaster" Target="../slideMasters/slideMaster3.xml"/><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1.emf"/><Relationship Id="rId4" Type="http://schemas.openxmlformats.org/officeDocument/2006/relationships/image" Target="../media/image19.png"/><Relationship Id="rId9" Type="http://schemas.openxmlformats.org/officeDocument/2006/relationships/oleObject" Target="../embeddings/oleObject40.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3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3.xml"/><Relationship Id="rId1" Type="http://schemas.openxmlformats.org/officeDocument/2006/relationships/tags" Target="../tags/tag105.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3.xml"/><Relationship Id="rId1" Type="http://schemas.openxmlformats.org/officeDocument/2006/relationships/tags" Target="../tags/tag106.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3.xml"/><Relationship Id="rId1" Type="http://schemas.openxmlformats.org/officeDocument/2006/relationships/tags" Target="../tags/tag107.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3" Type="http://schemas.openxmlformats.org/officeDocument/2006/relationships/slideMaster" Target="../slideMasters/slideMaster3.xml"/><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1.png"/><Relationship Id="rId11" Type="http://schemas.openxmlformats.org/officeDocument/2006/relationships/image" Target="../media/image8.png"/><Relationship Id="rId5" Type="http://schemas.openxmlformats.org/officeDocument/2006/relationships/image" Target="../media/image20.png"/><Relationship Id="rId15" Type="http://schemas.openxmlformats.org/officeDocument/2006/relationships/image" Target="../media/image39.svg"/><Relationship Id="rId10" Type="http://schemas.openxmlformats.org/officeDocument/2006/relationships/image" Target="../media/image1.emf"/><Relationship Id="rId4" Type="http://schemas.openxmlformats.org/officeDocument/2006/relationships/image" Target="../media/image19.png"/><Relationship Id="rId9" Type="http://schemas.openxmlformats.org/officeDocument/2006/relationships/oleObject" Target="../embeddings/oleObject40.bin"/><Relationship Id="rId14" Type="http://schemas.openxmlformats.org/officeDocument/2006/relationships/image" Target="../media/image38.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1">
    <p:bg bwMode="gray">
      <p:bgPr>
        <a:solidFill>
          <a:schemeClr val="bg1"/>
        </a:solidFill>
        <a:effectLst/>
      </p:bgPr>
    </p:bg>
    <p:spTree>
      <p:nvGrpSpPr>
        <p:cNvPr id="1" name=""/>
        <p:cNvGrpSpPr/>
        <p:nvPr/>
      </p:nvGrpSpPr>
      <p:grpSpPr>
        <a:xfrm>
          <a:off x="0" y="0"/>
          <a:ext cx="0" cy="0"/>
          <a:chOff x="0" y="0"/>
          <a:chExt cx="0" cy="0"/>
        </a:xfrm>
      </p:grpSpPr>
      <p:pic>
        <p:nvPicPr>
          <p:cNvPr id="11" name="Grafik 10" descr="Ein Bild, das Text, Elektronik enthält.&#10;&#10;Automatisch generierte Beschreibung">
            <a:extLst>
              <a:ext uri="{FF2B5EF4-FFF2-40B4-BE49-F238E27FC236}">
                <a16:creationId xmlns:a16="http://schemas.microsoft.com/office/drawing/2014/main" id="{5107EBAA-A97B-430A-97A6-17898D2091AC}"/>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 y="0"/>
            <a:ext cx="12191999" cy="6858000"/>
          </a:xfrm>
          <a:prstGeom prst="rect">
            <a:avLst/>
          </a:prstGeom>
        </p:spPr>
      </p:pic>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12921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sp>
        <p:nvSpPr>
          <p:cNvPr id="19" name="Titel 1">
            <a:extLst>
              <a:ext uri="{FF2B5EF4-FFF2-40B4-BE49-F238E27FC236}">
                <a16:creationId xmlns:a16="http://schemas.microsoft.com/office/drawing/2014/main" id="{B8E114C0-E810-45AA-843B-78B877C84A9E}"/>
              </a:ext>
            </a:extLst>
          </p:cNvPr>
          <p:cNvSpPr>
            <a:spLocks noGrp="1"/>
          </p:cNvSpPr>
          <p:nvPr>
            <p:ph type="ctrTitle" hasCustomPrompt="1"/>
          </p:nvPr>
        </p:nvSpPr>
        <p:spPr bwMode="gray">
          <a:xfrm>
            <a:off x="561975" y="3902839"/>
            <a:ext cx="8470605" cy="460502"/>
          </a:xfrm>
        </p:spPr>
        <p:txBody>
          <a:bodyPr wrap="square" tIns="36000" bIns="36000" anchor="b">
            <a:spAutoFit/>
          </a:bodyPr>
          <a:lstStyle>
            <a:lvl1pPr algn="l">
              <a:defRPr sz="2800" b="1" cap="none" baseline="0">
                <a:solidFill>
                  <a:schemeClr val="bg1"/>
                </a:solidFill>
                <a:latin typeface="+mj-lt"/>
              </a:defRPr>
            </a:lvl1pPr>
          </a:lstStyle>
          <a:p>
            <a:r>
              <a:rPr lang="de-DE" dirty="0"/>
              <a:t>This </a:t>
            </a:r>
            <a:r>
              <a:rPr lang="de-DE" dirty="0" err="1"/>
              <a:t>is</a:t>
            </a:r>
            <a:r>
              <a:rPr lang="de-DE" dirty="0"/>
              <a:t> </a:t>
            </a:r>
            <a:r>
              <a:rPr lang="de-DE" dirty="0" err="1"/>
              <a:t>the</a:t>
            </a:r>
            <a:r>
              <a:rPr lang="de-DE" dirty="0"/>
              <a:t> </a:t>
            </a:r>
            <a:r>
              <a:rPr lang="de-DE" dirty="0" err="1"/>
              <a:t>second</a:t>
            </a:r>
            <a:r>
              <a:rPr lang="de-DE" dirty="0"/>
              <a:t> </a:t>
            </a:r>
            <a:r>
              <a:rPr lang="de-DE" dirty="0" err="1"/>
              <a:t>line</a:t>
            </a:r>
            <a:endParaRPr lang="de-DE" dirty="0"/>
          </a:p>
        </p:txBody>
      </p:sp>
      <p:sp>
        <p:nvSpPr>
          <p:cNvPr id="22" name="Untertitel 2">
            <a:extLst>
              <a:ext uri="{FF2B5EF4-FFF2-40B4-BE49-F238E27FC236}">
                <a16:creationId xmlns:a16="http://schemas.microsoft.com/office/drawing/2014/main" id="{DE29EC8A-B8D7-4028-8ED2-B84B2F187DB5}"/>
              </a:ext>
            </a:extLst>
          </p:cNvPr>
          <p:cNvSpPr>
            <a:spLocks noGrp="1"/>
          </p:cNvSpPr>
          <p:nvPr>
            <p:ph type="subTitle" idx="1" hasCustomPrompt="1"/>
          </p:nvPr>
        </p:nvSpPr>
        <p:spPr bwMode="gray">
          <a:xfrm>
            <a:off x="561975" y="4579133"/>
            <a:ext cx="8470605" cy="285651"/>
          </a:xfrm>
        </p:spPr>
        <p:txBody>
          <a:bodyPr lIns="10800" tIns="36000" anchor="b">
            <a:spAutoFit/>
          </a:bodyPr>
          <a:lstStyle>
            <a:lvl1pPr marL="0" indent="0" algn="l">
              <a:lnSpc>
                <a:spcPct val="90000"/>
              </a:lnSpc>
              <a:spcBef>
                <a:spcPts val="0"/>
              </a:spcBef>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Date I Name Speaker</a:t>
            </a:r>
          </a:p>
        </p:txBody>
      </p:sp>
      <p:pic>
        <p:nvPicPr>
          <p:cNvPr id="23" name="Grafik 22">
            <a:extLst>
              <a:ext uri="{FF2B5EF4-FFF2-40B4-BE49-F238E27FC236}">
                <a16:creationId xmlns:a16="http://schemas.microsoft.com/office/drawing/2014/main" id="{A592063D-5FE7-4CEF-B3BC-4B67651D5820}"/>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550863" y="665612"/>
            <a:ext cx="3096000" cy="458196"/>
          </a:xfrm>
          <a:prstGeom prst="rect">
            <a:avLst/>
          </a:prstGeom>
        </p:spPr>
      </p:pic>
      <p:grpSp>
        <p:nvGrpSpPr>
          <p:cNvPr id="25" name="Gruppieren 24">
            <a:extLst>
              <a:ext uri="{FF2B5EF4-FFF2-40B4-BE49-F238E27FC236}">
                <a16:creationId xmlns:a16="http://schemas.microsoft.com/office/drawing/2014/main" id="{31850E3A-6556-4C29-A192-466AB90AECD4}"/>
              </a:ext>
            </a:extLst>
          </p:cNvPr>
          <p:cNvGrpSpPr/>
          <p:nvPr userDrawn="1"/>
        </p:nvGrpSpPr>
        <p:grpSpPr>
          <a:xfrm>
            <a:off x="507733" y="4396596"/>
            <a:ext cx="5522211" cy="108000"/>
            <a:chOff x="1516433" y="5136868"/>
            <a:chExt cx="5522211" cy="108000"/>
          </a:xfrm>
        </p:grpSpPr>
        <p:cxnSp>
          <p:nvCxnSpPr>
            <p:cNvPr id="26" name="Gerader Verbinder 25">
              <a:extLst>
                <a:ext uri="{FF2B5EF4-FFF2-40B4-BE49-F238E27FC236}">
                  <a16:creationId xmlns:a16="http://schemas.microsoft.com/office/drawing/2014/main" id="{E54F6337-2F4F-4AFB-80C1-03A827334E6B}"/>
                </a:ext>
              </a:extLst>
            </p:cNvPr>
            <p:cNvCxnSpPr/>
            <p:nvPr userDrawn="1"/>
          </p:nvCxnSpPr>
          <p:spPr>
            <a:xfrm>
              <a:off x="1624433" y="5190868"/>
              <a:ext cx="5414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D8B71947-7D85-42EE-A0AD-5AAB26D2469F}"/>
                </a:ext>
              </a:extLst>
            </p:cNvPr>
            <p:cNvSpPr/>
            <p:nvPr userDrawn="1"/>
          </p:nvSpPr>
          <p:spPr>
            <a:xfrm>
              <a:off x="1516433" y="5136868"/>
              <a:ext cx="108000" cy="10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564493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06679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DA99AB9-1574-4FF3-9A2A-F51D9550AF0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a:xfrm>
            <a:off x="550862" y="1341438"/>
            <a:ext cx="5437188" cy="4464050"/>
          </a:xfrm>
        </p:spPr>
        <p:txBody>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nhaltsplatzhalter 5">
            <a:extLst>
              <a:ext uri="{FF2B5EF4-FFF2-40B4-BE49-F238E27FC236}">
                <a16:creationId xmlns:a16="http://schemas.microsoft.com/office/drawing/2014/main" id="{8D9C1EE6-D75B-4A74-9D6C-120BF118C0BE}"/>
              </a:ext>
            </a:extLst>
          </p:cNvPr>
          <p:cNvSpPr>
            <a:spLocks noGrp="1"/>
          </p:cNvSpPr>
          <p:nvPr>
            <p:ph sz="quarter" idx="14" hasCustomPrompt="1"/>
          </p:nvPr>
        </p:nvSpPr>
        <p:spPr>
          <a:xfrm>
            <a:off x="6203950" y="1341438"/>
            <a:ext cx="5437188" cy="4464050"/>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Datumsplatzhalter 3">
            <a:extLst>
              <a:ext uri="{FF2B5EF4-FFF2-40B4-BE49-F238E27FC236}">
                <a16:creationId xmlns:a16="http://schemas.microsoft.com/office/drawing/2014/main" id="{BC6DAA32-C28E-49EA-B8AD-78795B4F1988}"/>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5" name="Foliennummernplatzhalter 5">
            <a:extLst>
              <a:ext uri="{FF2B5EF4-FFF2-40B4-BE49-F238E27FC236}">
                <a16:creationId xmlns:a16="http://schemas.microsoft.com/office/drawing/2014/main" id="{B5049DFF-94E8-4A5E-89BD-DE3BBA9BEF17}"/>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6" name="Fußzeilenplatzhalter 4">
            <a:extLst>
              <a:ext uri="{FF2B5EF4-FFF2-40B4-BE49-F238E27FC236}">
                <a16:creationId xmlns:a16="http://schemas.microsoft.com/office/drawing/2014/main" id="{E06CD7B1-9575-4A6C-8871-5B78AECFAFE7}"/>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28467015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812720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FC9C9ADA-6DF2-4A4F-A2F3-A96D5886F0C8}"/>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3" y="1341438"/>
            <a:ext cx="5437187" cy="4464050"/>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6203950" y="1341438"/>
            <a:ext cx="5437188" cy="4464050"/>
          </a:xfrm>
          <a:solidFill>
            <a:srgbClr val="EFEFEF"/>
          </a:solidFill>
        </p:spPr>
        <p:txBody>
          <a:bodyPr/>
          <a:lstStyle>
            <a:lvl1pPr>
              <a:defRPr/>
            </a:lvl1pPr>
          </a:lstStyle>
          <a:p>
            <a:r>
              <a:rPr lang="de-DE" err="1"/>
              <a:t>Please</a:t>
            </a:r>
            <a:r>
              <a:rPr lang="de-DE"/>
              <a:t> </a:t>
            </a:r>
            <a:r>
              <a:rPr lang="de-DE" err="1"/>
              <a:t>insert</a:t>
            </a:r>
            <a:r>
              <a:rPr lang="de-DE"/>
              <a:t> </a:t>
            </a:r>
            <a:r>
              <a:rPr lang="de-DE" err="1"/>
              <a:t>picture</a:t>
            </a:r>
            <a:endParaRPr lang="de-DE"/>
          </a:p>
        </p:txBody>
      </p:sp>
      <p:sp>
        <p:nvSpPr>
          <p:cNvPr id="13" name="Datumsplatzhalter 3">
            <a:extLst>
              <a:ext uri="{FF2B5EF4-FFF2-40B4-BE49-F238E27FC236}">
                <a16:creationId xmlns:a16="http://schemas.microsoft.com/office/drawing/2014/main" id="{DE7F119C-606C-49F2-BEC7-98D72A27180A}"/>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5" name="Foliennummernplatzhalter 5">
            <a:extLst>
              <a:ext uri="{FF2B5EF4-FFF2-40B4-BE49-F238E27FC236}">
                <a16:creationId xmlns:a16="http://schemas.microsoft.com/office/drawing/2014/main" id="{9B43E612-187A-4749-B248-E9C3BB3C65B9}"/>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6" name="Fußzeilenplatzhalter 4">
            <a:extLst>
              <a:ext uri="{FF2B5EF4-FFF2-40B4-BE49-F238E27FC236}">
                <a16:creationId xmlns:a16="http://schemas.microsoft.com/office/drawing/2014/main" id="{777E2AF2-F147-4741-BE7A-3973D25C3BA7}"/>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9977989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06359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E73808E-6DB5-4ECE-BADF-3AE90E9406EC}"/>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550863" y="1341438"/>
            <a:ext cx="11090275" cy="4464050"/>
          </a:xfrm>
          <a:solidFill>
            <a:srgbClr val="EFEFEF"/>
          </a:solidFill>
        </p:spPr>
        <p:txBody>
          <a:bodyPr/>
          <a:lstStyle>
            <a:lvl1pPr>
              <a:defRPr/>
            </a:lvl1pPr>
          </a:lstStyle>
          <a:p>
            <a:r>
              <a:rPr lang="de-DE" err="1"/>
              <a:t>Please</a:t>
            </a:r>
            <a:r>
              <a:rPr lang="de-DE"/>
              <a:t> </a:t>
            </a:r>
            <a:r>
              <a:rPr lang="de-DE" err="1"/>
              <a:t>insert</a:t>
            </a:r>
            <a:r>
              <a:rPr lang="de-DE"/>
              <a:t> </a:t>
            </a:r>
            <a:r>
              <a:rPr lang="de-DE" err="1"/>
              <a:t>picture</a:t>
            </a:r>
            <a:endParaRPr lang="de-DE"/>
          </a:p>
        </p:txBody>
      </p:sp>
      <p:sp>
        <p:nvSpPr>
          <p:cNvPr id="12" name="Datumsplatzhalter 3">
            <a:extLst>
              <a:ext uri="{FF2B5EF4-FFF2-40B4-BE49-F238E27FC236}">
                <a16:creationId xmlns:a16="http://schemas.microsoft.com/office/drawing/2014/main" id="{1ABFA5E3-A224-4359-A456-03E925372862}"/>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4" name="Foliennummernplatzhalter 5">
            <a:extLst>
              <a:ext uri="{FF2B5EF4-FFF2-40B4-BE49-F238E27FC236}">
                <a16:creationId xmlns:a16="http://schemas.microsoft.com/office/drawing/2014/main" id="{FBE48A70-6DEA-4D15-B564-93A6F7D3C483}"/>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5" name="Fußzeilenplatzhalter 4">
            <a:extLst>
              <a:ext uri="{FF2B5EF4-FFF2-40B4-BE49-F238E27FC236}">
                <a16:creationId xmlns:a16="http://schemas.microsoft.com/office/drawing/2014/main" id="{EFBC16F3-ECEA-4690-8A68-1279A4322DEB}"/>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1085595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Slide 1">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408958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lvl1pPr>
          </a:lstStyle>
          <a:p>
            <a:r>
              <a:rPr lang="de-DE"/>
              <a:t>Contact</a:t>
            </a:r>
          </a:p>
        </p:txBody>
      </p:sp>
      <p:sp>
        <p:nvSpPr>
          <p:cNvPr id="4" name="Bildplatzhalter 3"/>
          <p:cNvSpPr>
            <a:spLocks noGrp="1"/>
          </p:cNvSpPr>
          <p:nvPr>
            <p:ph type="pic" sz="quarter" idx="14" hasCustomPrompt="1"/>
          </p:nvPr>
        </p:nvSpPr>
        <p:spPr bwMode="gray">
          <a:xfrm>
            <a:off x="550863" y="1341438"/>
            <a:ext cx="5437188" cy="4464050"/>
          </a:xfrm>
          <a:solidFill>
            <a:srgbClr val="EFEFEF"/>
          </a:solidFill>
        </p:spPr>
        <p:txBody>
          <a:bodyPr vert="horz" lIns="0" tIns="360000" rIns="91440" bIns="45720" rtlCol="0">
            <a:normAutofit/>
          </a:bodyPr>
          <a:lstStyle>
            <a:lvl1pPr marL="0" indent="0" algn="ctr">
              <a:buNone/>
              <a:defRPr lang="de-DE" sz="1600" dirty="0">
                <a:solidFill>
                  <a:schemeClr val="tx1"/>
                </a:solidFill>
              </a:defRPr>
            </a:lvl1pPr>
          </a:lstStyle>
          <a:p>
            <a:r>
              <a:rPr lang="de-DE" err="1"/>
              <a:t>Please</a:t>
            </a:r>
            <a:r>
              <a:rPr lang="de-DE"/>
              <a:t> </a:t>
            </a:r>
            <a:r>
              <a:rPr lang="de-DE" err="1"/>
              <a:t>insert</a:t>
            </a:r>
            <a:r>
              <a:rPr lang="de-DE"/>
              <a:t> </a:t>
            </a:r>
            <a:r>
              <a:rPr lang="de-DE" err="1"/>
              <a:t>picture</a:t>
            </a:r>
            <a:endParaRPr lang="de-DE"/>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6203950" y="1341438"/>
            <a:ext cx="5437188" cy="614362"/>
          </a:xfrm>
        </p:spPr>
        <p:txBody>
          <a:body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6203950" y="2665763"/>
            <a:ext cx="5437188" cy="246221"/>
          </a:xfrm>
        </p:spPr>
        <p:txBody>
          <a:bodyPr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6203950" y="2969317"/>
            <a:ext cx="5437188" cy="246221"/>
          </a:xfrm>
        </p:spPr>
        <p:txBody>
          <a:bodyPr>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6203950" y="3429000"/>
            <a:ext cx="5437188" cy="2376488"/>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Gerader Verbinder 18">
            <a:extLst>
              <a:ext uri="{FF2B5EF4-FFF2-40B4-BE49-F238E27FC236}">
                <a16:creationId xmlns:a16="http://schemas.microsoft.com/office/drawing/2014/main" id="{923F04D5-266B-4925-8376-0C293C54D0F2}"/>
              </a:ext>
            </a:extLst>
          </p:cNvPr>
          <p:cNvCxnSpPr/>
          <p:nvPr userDrawn="1"/>
        </p:nvCxnSpPr>
        <p:spPr>
          <a:xfrm>
            <a:off x="6203950" y="2940651"/>
            <a:ext cx="54371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Datumsplatzhalter 3">
            <a:extLst>
              <a:ext uri="{FF2B5EF4-FFF2-40B4-BE49-F238E27FC236}">
                <a16:creationId xmlns:a16="http://schemas.microsoft.com/office/drawing/2014/main" id="{C2E28421-84B4-4AED-8543-F991AC893C3C}"/>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23" name="Foliennummernplatzhalter 5">
            <a:extLst>
              <a:ext uri="{FF2B5EF4-FFF2-40B4-BE49-F238E27FC236}">
                <a16:creationId xmlns:a16="http://schemas.microsoft.com/office/drawing/2014/main" id="{5647D3B1-00C9-4895-B3DB-82DD19BEC007}"/>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24" name="Fußzeilenplatzhalter 4">
            <a:extLst>
              <a:ext uri="{FF2B5EF4-FFF2-40B4-BE49-F238E27FC236}">
                <a16:creationId xmlns:a16="http://schemas.microsoft.com/office/drawing/2014/main" id="{27EEF9F8-00A8-4086-BF8C-D6B81400FAAC}"/>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0731391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2">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384921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solidFill>
            <a:srgbClr val="EFEFEF"/>
          </a:solidFill>
        </p:spPr>
        <p:txBody>
          <a:bodyPr vert="horz" lIns="0" tIns="360000" rIns="91440" bIns="45720" rtlCol="0">
            <a:normAutofit/>
          </a:bodyPr>
          <a:lstStyle>
            <a:lvl1pPr marL="0" indent="0" algn="ctr">
              <a:buNone/>
              <a:defRPr lang="de-DE" sz="1600" dirty="0">
                <a:solidFill>
                  <a:schemeClr val="tx1"/>
                </a:solidFill>
              </a:defRPr>
            </a:lvl1pPr>
          </a:lstStyle>
          <a:p>
            <a:r>
              <a:rPr lang="de-DE" err="1"/>
              <a:t>Please</a:t>
            </a:r>
            <a:r>
              <a:rPr lang="de-DE"/>
              <a:t> </a:t>
            </a:r>
            <a:r>
              <a:rPr lang="de-DE" err="1"/>
              <a:t>insert</a:t>
            </a:r>
            <a:r>
              <a:rPr lang="de-DE"/>
              <a:t> </a:t>
            </a:r>
            <a:r>
              <a:rPr lang="de-DE" err="1"/>
              <a:t>picture</a:t>
            </a:r>
            <a:endParaRPr lang="de-DE"/>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550862" y="1341438"/>
            <a:ext cx="6954837" cy="614362"/>
          </a:xfrm>
        </p:spPr>
        <p:txBody>
          <a:body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4236243" cy="246221"/>
          </a:xfr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4236243" cy="246221"/>
          </a:xfr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4236243" cy="1956653"/>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42362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Datumsplatzhalter 3">
            <a:extLst>
              <a:ext uri="{FF2B5EF4-FFF2-40B4-BE49-F238E27FC236}">
                <a16:creationId xmlns:a16="http://schemas.microsoft.com/office/drawing/2014/main" id="{3179CFB4-116A-44A5-99A6-66EC5614431D}"/>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23" name="Foliennummernplatzhalter 5">
            <a:extLst>
              <a:ext uri="{FF2B5EF4-FFF2-40B4-BE49-F238E27FC236}">
                <a16:creationId xmlns:a16="http://schemas.microsoft.com/office/drawing/2014/main" id="{506F735A-EAD0-4117-8C5D-36B2AB102CC6}"/>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24" name="Fußzeilenplatzhalter 4">
            <a:extLst>
              <a:ext uri="{FF2B5EF4-FFF2-40B4-BE49-F238E27FC236}">
                <a16:creationId xmlns:a16="http://schemas.microsoft.com/office/drawing/2014/main" id="{0923E705-BCF9-41A8-9C7C-E253B074F67E}"/>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8007787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Slide 3">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982226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solidFill>
            <a:srgbClr val="EFEFEF"/>
          </a:solidFill>
        </p:spPr>
        <p:txBody>
          <a:bodyPr vert="horz" lIns="0" tIns="360000" rIns="91440" bIns="45720" rtlCol="0">
            <a:normAutofit/>
          </a:bodyPr>
          <a:lstStyle>
            <a:lvl1pPr marL="0" indent="0" algn="ctr">
              <a:buNone/>
              <a:defRPr lang="de-DE" sz="1600" dirty="0">
                <a:solidFill>
                  <a:schemeClr val="tx1"/>
                </a:solidFill>
              </a:defRPr>
            </a:lvl1pPr>
          </a:lstStyle>
          <a:p>
            <a:r>
              <a:rPr lang="de-DE" err="1"/>
              <a:t>Please</a:t>
            </a:r>
            <a:r>
              <a:rPr lang="de-DE"/>
              <a:t> </a:t>
            </a:r>
            <a:r>
              <a:rPr lang="de-DE" err="1"/>
              <a:t>insert</a:t>
            </a:r>
            <a:r>
              <a:rPr lang="de-DE"/>
              <a:t> </a:t>
            </a:r>
            <a:r>
              <a:rPr lang="de-DE" err="1"/>
              <a:t>picture</a:t>
            </a:r>
            <a:endParaRPr lang="de-DE"/>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550862" y="1341438"/>
            <a:ext cx="6954837" cy="614362"/>
          </a:xfrm>
        </p:spPr>
        <p:txBody>
          <a:body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2718593" cy="246221"/>
          </a:xfr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2718593" cy="246221"/>
          </a:xfr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2718593" cy="1956653"/>
          </a:xfrm>
        </p:spPr>
        <p:txBody>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Bildplatzhalter 3">
            <a:extLst>
              <a:ext uri="{FF2B5EF4-FFF2-40B4-BE49-F238E27FC236}">
                <a16:creationId xmlns:a16="http://schemas.microsoft.com/office/drawing/2014/main" id="{3569D1FB-EEF8-4AE5-ADB3-E02EBF27177A}"/>
              </a:ext>
            </a:extLst>
          </p:cNvPr>
          <p:cNvSpPr>
            <a:spLocks noGrp="1"/>
          </p:cNvSpPr>
          <p:nvPr>
            <p:ph type="pic" sz="quarter" idx="26" hasCustomPrompt="1"/>
          </p:nvPr>
        </p:nvSpPr>
        <p:spPr bwMode="gray">
          <a:xfrm>
            <a:off x="6220924" y="2777821"/>
            <a:ext cx="2587541" cy="3027667"/>
          </a:xfrm>
          <a:solidFill>
            <a:srgbClr val="EFEFEF"/>
          </a:solidFill>
        </p:spPr>
        <p:txBody>
          <a:bodyPr vert="horz" lIns="0" tIns="360000" rIns="91440" bIns="45720" rtlCol="0">
            <a:normAutofit/>
          </a:bodyPr>
          <a:lstStyle>
            <a:lvl1pPr marL="0" indent="0" algn="ctr">
              <a:buNone/>
              <a:defRPr lang="de-DE" sz="1600" dirty="0">
                <a:solidFill>
                  <a:schemeClr val="tx1"/>
                </a:solidFill>
              </a:defRPr>
            </a:lvl1pPr>
          </a:lstStyle>
          <a:p>
            <a:r>
              <a:rPr lang="de-DE" err="1"/>
              <a:t>Please</a:t>
            </a:r>
            <a:r>
              <a:rPr lang="de-DE"/>
              <a:t> </a:t>
            </a:r>
            <a:r>
              <a:rPr lang="de-DE" err="1"/>
              <a:t>insert</a:t>
            </a:r>
            <a:r>
              <a:rPr lang="de-DE"/>
              <a:t> </a:t>
            </a:r>
            <a:r>
              <a:rPr lang="de-DE" err="1"/>
              <a:t>picture</a:t>
            </a:r>
            <a:endParaRPr lang="de-DE"/>
          </a:p>
        </p:txBody>
      </p:sp>
      <p:sp>
        <p:nvSpPr>
          <p:cNvPr id="18" name="Textplatzhalter 12">
            <a:extLst>
              <a:ext uri="{FF2B5EF4-FFF2-40B4-BE49-F238E27FC236}">
                <a16:creationId xmlns:a16="http://schemas.microsoft.com/office/drawing/2014/main" id="{0D02CDDC-DFF9-497B-A101-E79E00B49F30}"/>
              </a:ext>
            </a:extLst>
          </p:cNvPr>
          <p:cNvSpPr>
            <a:spLocks noGrp="1"/>
          </p:cNvSpPr>
          <p:nvPr>
            <p:ph type="body" sz="quarter" idx="27" hasCustomPrompt="1"/>
          </p:nvPr>
        </p:nvSpPr>
        <p:spPr>
          <a:xfrm>
            <a:off x="8939519" y="3085598"/>
            <a:ext cx="2718593" cy="246221"/>
          </a:xfrm>
        </p:spPr>
        <p:txBody>
          <a:bodyPr wrap="square" anchor="b">
            <a:spAutoFit/>
          </a:bodyPr>
          <a:lstStyle>
            <a:lvl1pPr>
              <a:defRPr b="1"/>
            </a:lvl1pPr>
            <a:lvl2pPr marL="0" indent="0">
              <a:buNone/>
              <a:defRPr b="1"/>
            </a:lvl2pPr>
          </a:lstStyle>
          <a:p>
            <a:pPr lvl="0"/>
            <a:r>
              <a:rPr lang="de-DE"/>
              <a:t>Name</a:t>
            </a:r>
          </a:p>
        </p:txBody>
      </p:sp>
      <p:sp>
        <p:nvSpPr>
          <p:cNvPr id="20" name="Textplatzhalter 12">
            <a:extLst>
              <a:ext uri="{FF2B5EF4-FFF2-40B4-BE49-F238E27FC236}">
                <a16:creationId xmlns:a16="http://schemas.microsoft.com/office/drawing/2014/main" id="{6993B0AD-E56C-4BE5-803E-2562A508A501}"/>
              </a:ext>
            </a:extLst>
          </p:cNvPr>
          <p:cNvSpPr>
            <a:spLocks noGrp="1"/>
          </p:cNvSpPr>
          <p:nvPr>
            <p:ph type="body" sz="quarter" idx="28" hasCustomPrompt="1"/>
          </p:nvPr>
        </p:nvSpPr>
        <p:spPr>
          <a:xfrm>
            <a:off x="8939519" y="3389152"/>
            <a:ext cx="2718593" cy="246221"/>
          </a:xfrm>
        </p:spPr>
        <p:txBody>
          <a:bodyPr wrap="square">
            <a:spAutoFit/>
          </a:bodyPr>
          <a:lstStyle>
            <a:lvl1pPr>
              <a:defRPr b="1"/>
            </a:lvl1pPr>
            <a:lvl2pPr marL="0" indent="0">
              <a:buNone/>
              <a:defRPr b="1"/>
            </a:lvl2pPr>
          </a:lstStyle>
          <a:p>
            <a:pPr lvl="0"/>
            <a:r>
              <a:rPr lang="de-DE"/>
              <a:t>Position</a:t>
            </a:r>
          </a:p>
        </p:txBody>
      </p:sp>
      <p:sp>
        <p:nvSpPr>
          <p:cNvPr id="21" name="Textplatzhalter 16">
            <a:extLst>
              <a:ext uri="{FF2B5EF4-FFF2-40B4-BE49-F238E27FC236}">
                <a16:creationId xmlns:a16="http://schemas.microsoft.com/office/drawing/2014/main" id="{A711B2D2-8285-4016-8EE7-64F846C1A2ED}"/>
              </a:ext>
            </a:extLst>
          </p:cNvPr>
          <p:cNvSpPr>
            <a:spLocks noGrp="1"/>
          </p:cNvSpPr>
          <p:nvPr>
            <p:ph type="body" sz="quarter" idx="29" hasCustomPrompt="1"/>
          </p:nvPr>
        </p:nvSpPr>
        <p:spPr>
          <a:xfrm>
            <a:off x="8939519" y="3848835"/>
            <a:ext cx="2718593" cy="1956653"/>
          </a:xfrm>
        </p:spPr>
        <p:txBody>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2" name="Gerader Verbinder 21">
            <a:extLst>
              <a:ext uri="{FF2B5EF4-FFF2-40B4-BE49-F238E27FC236}">
                <a16:creationId xmlns:a16="http://schemas.microsoft.com/office/drawing/2014/main" id="{0E422F3E-EE9C-488A-A4BA-448860022447}"/>
              </a:ext>
            </a:extLst>
          </p:cNvPr>
          <p:cNvCxnSpPr>
            <a:cxnSpLocks/>
          </p:cNvCxnSpPr>
          <p:nvPr userDrawn="1"/>
        </p:nvCxnSpPr>
        <p:spPr>
          <a:xfrm>
            <a:off x="8939519"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Datumsplatzhalter 3">
            <a:extLst>
              <a:ext uri="{FF2B5EF4-FFF2-40B4-BE49-F238E27FC236}">
                <a16:creationId xmlns:a16="http://schemas.microsoft.com/office/drawing/2014/main" id="{262BEAE4-31D9-4354-B78B-78949BDF2D27}"/>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28" name="Foliennummernplatzhalter 5">
            <a:extLst>
              <a:ext uri="{FF2B5EF4-FFF2-40B4-BE49-F238E27FC236}">
                <a16:creationId xmlns:a16="http://schemas.microsoft.com/office/drawing/2014/main" id="{67B6BA60-3412-4BDD-B53A-39322F0CC686}"/>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29" name="Fußzeilenplatzhalter 4">
            <a:extLst>
              <a:ext uri="{FF2B5EF4-FFF2-40B4-BE49-F238E27FC236}">
                <a16:creationId xmlns:a16="http://schemas.microsoft.com/office/drawing/2014/main" id="{0AD7D16A-CE53-4BAD-A8BB-3C6B9FA25E7A}"/>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22443292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4E80D70-1816-4A3D-A8BB-AFC075174774}"/>
              </a:ext>
            </a:extLst>
          </p:cNvPr>
          <p:cNvGraphicFramePr>
            <a:graphicFrameLocks noChangeAspect="1"/>
          </p:cNvGraphicFramePr>
          <p:nvPr userDrawn="1">
            <p:custDataLst>
              <p:tags r:id="rId1"/>
            </p:custDataLst>
            <p:extLst>
              <p:ext uri="{D42A27DB-BD31-4B8C-83A1-F6EECF244321}">
                <p14:modId xmlns:p14="http://schemas.microsoft.com/office/powerpoint/2010/main" val="29625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84E80D70-1816-4A3D-A8BB-AFC075174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0634F796-1589-4A4C-A6D9-D204002D331A}"/>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3" name="Datumsplatzhalter 2">
            <a:extLst>
              <a:ext uri="{FF2B5EF4-FFF2-40B4-BE49-F238E27FC236}">
                <a16:creationId xmlns:a16="http://schemas.microsoft.com/office/drawing/2014/main" id="{09EAE793-B8D2-462A-8BDA-213E829A00D8}"/>
              </a:ext>
            </a:extLst>
          </p:cNvPr>
          <p:cNvSpPr>
            <a:spLocks noGrp="1"/>
          </p:cNvSpPr>
          <p:nvPr>
            <p:ph type="dt" sz="half" idx="10"/>
          </p:nvPr>
        </p:nvSpPr>
        <p:spPr/>
        <p:txBody>
          <a:bodyPr/>
          <a:lstStyle/>
          <a:p>
            <a:pPr algn="ctr"/>
            <a:r>
              <a:rPr lang="de-DE"/>
              <a:t>Sept  2021</a:t>
            </a:r>
          </a:p>
        </p:txBody>
      </p:sp>
      <p:sp>
        <p:nvSpPr>
          <p:cNvPr id="4" name="Fußzeilenplatzhalter 3">
            <a:extLst>
              <a:ext uri="{FF2B5EF4-FFF2-40B4-BE49-F238E27FC236}">
                <a16:creationId xmlns:a16="http://schemas.microsoft.com/office/drawing/2014/main" id="{4284EB07-F2D4-4FEE-BB72-7D1A777C32CA}"/>
              </a:ext>
            </a:extLst>
          </p:cNvPr>
          <p:cNvSpPr>
            <a:spLocks noGrp="1"/>
          </p:cNvSpPr>
          <p:nvPr>
            <p:ph type="ftr" sz="quarter" idx="11"/>
          </p:nvPr>
        </p:nvSpPr>
        <p:spPr/>
        <p:txBody>
          <a:bodyPr/>
          <a:lstStyle/>
          <a:p>
            <a:r>
              <a:rPr lang="de-DE"/>
              <a:t>Corporate Presentation</a:t>
            </a:r>
          </a:p>
        </p:txBody>
      </p:sp>
      <p:sp>
        <p:nvSpPr>
          <p:cNvPr id="5" name="Foliennummernplatzhalter 4">
            <a:extLst>
              <a:ext uri="{FF2B5EF4-FFF2-40B4-BE49-F238E27FC236}">
                <a16:creationId xmlns:a16="http://schemas.microsoft.com/office/drawing/2014/main" id="{8A4E7B84-2778-4005-A205-AABC51392B1C}"/>
              </a:ext>
            </a:extLst>
          </p:cNvPr>
          <p:cNvSpPr>
            <a:spLocks noGrp="1"/>
          </p:cNvSpPr>
          <p:nvPr>
            <p:ph type="sldNum" sz="quarter" idx="12"/>
          </p:nvPr>
        </p:nvSpPr>
        <p:spPr/>
        <p:txBody>
          <a:bodyPr/>
          <a:lstStyle/>
          <a:p>
            <a:r>
              <a:rPr lang="de-DE"/>
              <a:t>P. </a:t>
            </a:r>
            <a:fld id="{B3435E19-0BE7-4C14-BA7B-78F7BAC2F728}" type="slidenum">
              <a:rPr lang="de-DE" smtClean="0"/>
              <a:pPr/>
              <a:t>‹#›</a:t>
            </a:fld>
            <a:endParaRPr lang="de-DE"/>
          </a:p>
        </p:txBody>
      </p:sp>
      <p:sp>
        <p:nvSpPr>
          <p:cNvPr id="6" name="Titel 5">
            <a:extLst>
              <a:ext uri="{FF2B5EF4-FFF2-40B4-BE49-F238E27FC236}">
                <a16:creationId xmlns:a16="http://schemas.microsoft.com/office/drawing/2014/main" id="{924C0D08-ABC6-4FD6-8062-CD86A382555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0617596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bwMode="gray">
      <p:bgPr>
        <a:solidFill>
          <a:schemeClr val="bg1"/>
        </a:solidFill>
        <a:effectLst/>
      </p:bgPr>
    </p:bg>
    <p:spTree>
      <p:nvGrpSpPr>
        <p:cNvPr id="1" name=""/>
        <p:cNvGrpSpPr/>
        <p:nvPr/>
      </p:nvGrpSpPr>
      <p:grpSpPr>
        <a:xfrm>
          <a:off x="0" y="0"/>
          <a:ext cx="0" cy="0"/>
          <a:chOff x="0" y="0"/>
          <a:chExt cx="0" cy="0"/>
        </a:xfrm>
      </p:grpSpPr>
      <p:pic>
        <p:nvPicPr>
          <p:cNvPr id="14" name="Grafik 13" descr="Ein Bild, das Text, Elektronik enthält.&#10;&#10;Automatisch generierte Beschreibung">
            <a:extLst>
              <a:ext uri="{FF2B5EF4-FFF2-40B4-BE49-F238E27FC236}">
                <a16:creationId xmlns:a16="http://schemas.microsoft.com/office/drawing/2014/main" id="{188313BB-B8FA-48AE-97BA-A3FAEE93479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 y="0"/>
            <a:ext cx="12191999" cy="6858000"/>
          </a:xfrm>
          <a:prstGeom prst="rect">
            <a:avLst/>
          </a:prstGeom>
        </p:spPr>
      </p:pic>
      <p:graphicFrame>
        <p:nvGraphicFramePr>
          <p:cNvPr id="4" name="Objekt 3" hidden="1">
            <a:extLst>
              <a:ext uri="{FF2B5EF4-FFF2-40B4-BE49-F238E27FC236}">
                <a16:creationId xmlns:a16="http://schemas.microsoft.com/office/drawing/2014/main" id="{1987B87F-C491-4F67-9A7C-827F0BCAC1C8}"/>
              </a:ext>
            </a:extLst>
          </p:cNvPr>
          <p:cNvGraphicFramePr>
            <a:graphicFrameLocks noChangeAspect="1"/>
          </p:cNvGraphicFramePr>
          <p:nvPr userDrawn="1">
            <p:custDataLst>
              <p:tags r:id="rId1"/>
            </p:custDataLst>
            <p:extLst>
              <p:ext uri="{D42A27DB-BD31-4B8C-83A1-F6EECF244321}">
                <p14:modId xmlns:p14="http://schemas.microsoft.com/office/powerpoint/2010/main" val="1237865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5" progId="TCLayout.ActiveDocument.1">
                  <p:embed/>
                </p:oleObj>
              </mc:Choice>
              <mc:Fallback>
                <p:oleObj name="think-cell Folie" r:id="rId5" imgW="344" imgH="345" progId="TCLayout.ActiveDocument.1">
                  <p:embed/>
                  <p:pic>
                    <p:nvPicPr>
                      <p:cNvPr id="4" name="Objekt 3" hidden="1">
                        <a:extLst>
                          <a:ext uri="{FF2B5EF4-FFF2-40B4-BE49-F238E27FC236}">
                            <a16:creationId xmlns:a16="http://schemas.microsoft.com/office/drawing/2014/main" id="{1987B87F-C491-4F67-9A7C-827F0BCAC1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D1B1598-E955-43C4-B104-7CC6CEEFD832}"/>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8" name="Grafik 27">
            <a:extLst>
              <a:ext uri="{FF2B5EF4-FFF2-40B4-BE49-F238E27FC236}">
                <a16:creationId xmlns:a16="http://schemas.microsoft.com/office/drawing/2014/main" id="{5611FC46-1EBF-4B4D-9650-49F665DACCA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550863" y="665612"/>
            <a:ext cx="3096000" cy="458196"/>
          </a:xfrm>
          <a:prstGeom prst="rect">
            <a:avLst/>
          </a:prstGeom>
        </p:spPr>
      </p:pic>
      <p:grpSp>
        <p:nvGrpSpPr>
          <p:cNvPr id="30" name="Gruppieren 29">
            <a:extLst>
              <a:ext uri="{FF2B5EF4-FFF2-40B4-BE49-F238E27FC236}">
                <a16:creationId xmlns:a16="http://schemas.microsoft.com/office/drawing/2014/main" id="{29C67D0B-22A3-4960-98CD-B682290E6884}"/>
              </a:ext>
            </a:extLst>
          </p:cNvPr>
          <p:cNvGrpSpPr/>
          <p:nvPr userDrawn="1"/>
        </p:nvGrpSpPr>
        <p:grpSpPr>
          <a:xfrm>
            <a:off x="507733" y="3697857"/>
            <a:ext cx="5522211" cy="108000"/>
            <a:chOff x="1516433" y="5136868"/>
            <a:chExt cx="5522211" cy="108000"/>
          </a:xfrm>
        </p:grpSpPr>
        <p:cxnSp>
          <p:nvCxnSpPr>
            <p:cNvPr id="32" name="Gerader Verbinder 31">
              <a:extLst>
                <a:ext uri="{FF2B5EF4-FFF2-40B4-BE49-F238E27FC236}">
                  <a16:creationId xmlns:a16="http://schemas.microsoft.com/office/drawing/2014/main" id="{39B032EF-3BCA-4F56-875B-1E725825A274}"/>
                </a:ext>
              </a:extLst>
            </p:cNvPr>
            <p:cNvCxnSpPr/>
            <p:nvPr userDrawn="1"/>
          </p:nvCxnSpPr>
          <p:spPr>
            <a:xfrm>
              <a:off x="1624433" y="5190868"/>
              <a:ext cx="5414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3DEDD879-39F7-42C9-8B37-F51A2CE57B6D}"/>
                </a:ext>
              </a:extLst>
            </p:cNvPr>
            <p:cNvSpPr/>
            <p:nvPr userDrawn="1"/>
          </p:nvSpPr>
          <p:spPr>
            <a:xfrm>
              <a:off x="1516433" y="5136868"/>
              <a:ext cx="108000" cy="108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Textfeld 33">
            <a:extLst>
              <a:ext uri="{FF2B5EF4-FFF2-40B4-BE49-F238E27FC236}">
                <a16:creationId xmlns:a16="http://schemas.microsoft.com/office/drawing/2014/main" id="{4A57AC94-E1BF-408D-AC74-2E2827638349}"/>
              </a:ext>
            </a:extLst>
          </p:cNvPr>
          <p:cNvSpPr txBox="1"/>
          <p:nvPr userDrawn="1"/>
        </p:nvSpPr>
        <p:spPr>
          <a:xfrm>
            <a:off x="2038628" y="2531939"/>
            <a:ext cx="5686425" cy="861774"/>
          </a:xfrm>
          <a:prstGeom prst="rect">
            <a:avLst/>
          </a:prstGeom>
          <a:noFill/>
        </p:spPr>
        <p:txBody>
          <a:bodyPr wrap="square" lIns="0" tIns="0" rIns="0" bIns="0" rtlCol="0">
            <a:spAutoFit/>
          </a:bodyPr>
          <a:lstStyle/>
          <a:p>
            <a:pPr algn="l"/>
            <a:r>
              <a:rPr lang="de-DE" sz="2800" b="1" dirty="0" err="1">
                <a:solidFill>
                  <a:schemeClr val="bg1"/>
                </a:solidFill>
              </a:rPr>
              <a:t>Visit</a:t>
            </a:r>
            <a:r>
              <a:rPr lang="de-DE" sz="2800" b="1" dirty="0">
                <a:solidFill>
                  <a:schemeClr val="bg1"/>
                </a:solidFill>
              </a:rPr>
              <a:t> </a:t>
            </a:r>
            <a:r>
              <a:rPr lang="de-DE" sz="2800" b="1" dirty="0" err="1">
                <a:solidFill>
                  <a:schemeClr val="bg1"/>
                </a:solidFill>
              </a:rPr>
              <a:t>us</a:t>
            </a:r>
            <a:r>
              <a:rPr lang="de-DE" sz="2800" b="1" dirty="0">
                <a:solidFill>
                  <a:schemeClr val="bg1"/>
                </a:solidFill>
              </a:rPr>
              <a:t> also at</a:t>
            </a:r>
          </a:p>
          <a:p>
            <a:pPr algn="l"/>
            <a:r>
              <a:rPr lang="de-DE" sz="2800" b="1" dirty="0">
                <a:solidFill>
                  <a:schemeClr val="bg1"/>
                </a:solidFill>
              </a:rPr>
              <a:t>Landbellgroup.com</a:t>
            </a:r>
          </a:p>
        </p:txBody>
      </p:sp>
      <p:sp>
        <p:nvSpPr>
          <p:cNvPr id="35" name="Textfeld 34">
            <a:extLst>
              <a:ext uri="{FF2B5EF4-FFF2-40B4-BE49-F238E27FC236}">
                <a16:creationId xmlns:a16="http://schemas.microsoft.com/office/drawing/2014/main" id="{118DF6AD-DA2F-4256-9F1F-54866A5AF8B4}"/>
              </a:ext>
            </a:extLst>
          </p:cNvPr>
          <p:cNvSpPr txBox="1"/>
          <p:nvPr userDrawn="1"/>
        </p:nvSpPr>
        <p:spPr>
          <a:xfrm>
            <a:off x="2031541" y="4063964"/>
            <a:ext cx="5686425" cy="861774"/>
          </a:xfrm>
          <a:prstGeom prst="rect">
            <a:avLst/>
          </a:prstGeom>
          <a:noFill/>
        </p:spPr>
        <p:txBody>
          <a:bodyPr wrap="square" lIns="0" tIns="0" rIns="0" bIns="0" rtlCol="0">
            <a:spAutoFit/>
          </a:bodyPr>
          <a:lstStyle/>
          <a:p>
            <a:pPr algn="l"/>
            <a:r>
              <a:rPr lang="de-DE" sz="2800" b="1" dirty="0">
                <a:solidFill>
                  <a:schemeClr val="bg1"/>
                </a:solidFill>
              </a:rPr>
              <a:t>Follow </a:t>
            </a:r>
            <a:r>
              <a:rPr lang="de-DE" sz="2800" b="1" dirty="0" err="1">
                <a:solidFill>
                  <a:schemeClr val="bg1"/>
                </a:solidFill>
              </a:rPr>
              <a:t>us</a:t>
            </a:r>
            <a:r>
              <a:rPr lang="de-DE" sz="2800" b="1" dirty="0">
                <a:solidFill>
                  <a:schemeClr val="bg1"/>
                </a:solidFill>
              </a:rPr>
              <a:t> on</a:t>
            </a:r>
          </a:p>
          <a:p>
            <a:pPr algn="l"/>
            <a:r>
              <a:rPr lang="de-DE" sz="2800" b="1" dirty="0">
                <a:solidFill>
                  <a:schemeClr val="bg1"/>
                </a:solidFill>
              </a:rPr>
              <a:t>LinkedIn</a:t>
            </a:r>
          </a:p>
        </p:txBody>
      </p:sp>
      <p:pic>
        <p:nvPicPr>
          <p:cNvPr id="36" name="Grafik 35">
            <a:extLst>
              <a:ext uri="{FF2B5EF4-FFF2-40B4-BE49-F238E27FC236}">
                <a16:creationId xmlns:a16="http://schemas.microsoft.com/office/drawing/2014/main" id="{10EDADCA-D8F4-47A8-86C0-917E209CF544}"/>
              </a:ext>
            </a:extLst>
          </p:cNvPr>
          <p:cNvPicPr>
            <a:picLocks noChangeAspect="1"/>
          </p:cNvPicPr>
          <p:nvPr userDrawn="1"/>
        </p:nvPicPr>
        <p:blipFill>
          <a:blip r:embed="rId9">
            <a:biLevel thresh="50000"/>
            <a:extLst>
              <a:ext uri="{28A0092B-C50C-407E-A947-70E740481C1C}">
                <a14:useLocalDpi xmlns:a14="http://schemas.microsoft.com/office/drawing/2010/main" val="0"/>
              </a:ext>
            </a:extLst>
          </a:blip>
          <a:stretch>
            <a:fillRect/>
          </a:stretch>
        </p:blipFill>
        <p:spPr>
          <a:xfrm>
            <a:off x="770070" y="4072964"/>
            <a:ext cx="891171" cy="891171"/>
          </a:xfrm>
          <a:prstGeom prst="rect">
            <a:avLst/>
          </a:prstGeom>
        </p:spPr>
      </p:pic>
      <p:pic>
        <p:nvPicPr>
          <p:cNvPr id="37" name="Grafik 36" descr="Internet mit einfarbiger Füllung">
            <a:extLst>
              <a:ext uri="{FF2B5EF4-FFF2-40B4-BE49-F238E27FC236}">
                <a16:creationId xmlns:a16="http://schemas.microsoft.com/office/drawing/2014/main" id="{BF702FF2-407D-4EA2-99FF-607AF3F4B7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52130" y="2418907"/>
            <a:ext cx="1176670" cy="1176670"/>
          </a:xfrm>
          <a:prstGeom prst="rect">
            <a:avLst/>
          </a:prstGeom>
        </p:spPr>
      </p:pic>
    </p:spTree>
    <p:extLst>
      <p:ext uri="{BB962C8B-B14F-4D97-AF65-F5344CB8AC3E}">
        <p14:creationId xmlns:p14="http://schemas.microsoft.com/office/powerpoint/2010/main" val="5163648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icture 2">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sp>
        <p:nvSpPr>
          <p:cNvPr id="21" name="Titel 1">
            <a:extLst>
              <a:ext uri="{FF2B5EF4-FFF2-40B4-BE49-F238E27FC236}">
                <a16:creationId xmlns:a16="http://schemas.microsoft.com/office/drawing/2014/main" id="{9D8E293C-DE26-4C62-B182-34AB259AD4E6}"/>
              </a:ext>
            </a:extLst>
          </p:cNvPr>
          <p:cNvSpPr>
            <a:spLocks noGrp="1"/>
          </p:cNvSpPr>
          <p:nvPr>
            <p:ph type="ctrTitle" hasCustomPrompt="1"/>
          </p:nvPr>
        </p:nvSpPr>
        <p:spPr>
          <a:xfrm>
            <a:off x="557689" y="3986925"/>
            <a:ext cx="8470605" cy="867930"/>
          </a:xfrm>
        </p:spPr>
        <p:txBody>
          <a:bodyPr/>
          <a:lstStyle>
            <a:lvl1pPr>
              <a:defRPr>
                <a:solidFill>
                  <a:srgbClr val="404040"/>
                </a:solidFill>
              </a:defRPr>
            </a:lvl1pPr>
          </a:lstStyle>
          <a:p>
            <a:r>
              <a:rPr lang="en-GB" noProof="0" dirty="0"/>
              <a:t>Presentation title</a:t>
            </a:r>
            <a:br>
              <a:rPr lang="en-GB" noProof="0" dirty="0"/>
            </a:br>
            <a:r>
              <a:rPr lang="en-GB" noProof="0" dirty="0"/>
              <a:t>This is a second line</a:t>
            </a:r>
          </a:p>
        </p:txBody>
      </p:sp>
      <p:sp>
        <p:nvSpPr>
          <p:cNvPr id="22" name="Untertitel 2">
            <a:extLst>
              <a:ext uri="{FF2B5EF4-FFF2-40B4-BE49-F238E27FC236}">
                <a16:creationId xmlns:a16="http://schemas.microsoft.com/office/drawing/2014/main" id="{790B53C6-E7A3-4B69-AAFF-6E1FE94601AF}"/>
              </a:ext>
            </a:extLst>
          </p:cNvPr>
          <p:cNvSpPr>
            <a:spLocks noGrp="1"/>
          </p:cNvSpPr>
          <p:nvPr>
            <p:ph type="subTitle" idx="1" hasCustomPrompt="1"/>
          </p:nvPr>
        </p:nvSpPr>
        <p:spPr>
          <a:xfrm>
            <a:off x="557689" y="5044651"/>
            <a:ext cx="8470605" cy="658446"/>
          </a:xfrm>
        </p:spPr>
        <p:txBody>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rgbClr val="404040"/>
                </a:solidFill>
                <a:latin typeface="+mn-lt"/>
                <a:ea typeface="+mn-ea"/>
                <a:cs typeface="+mn-cs"/>
              </a:defRPr>
            </a:lvl1pPr>
          </a:lstStyle>
          <a:p>
            <a:r>
              <a:rPr lang="en-GB" noProof="0" dirty="0"/>
              <a:t>dd/mm/</a:t>
            </a:r>
            <a:r>
              <a:rPr lang="en-GB" noProof="0" dirty="0" err="1"/>
              <a:t>yy</a:t>
            </a:r>
            <a:endParaRPr lang="en-GB" noProof="0" dirty="0"/>
          </a:p>
          <a:p>
            <a:r>
              <a:rPr lang="en-GB" noProof="0" dirty="0"/>
              <a:t>Name Speaker</a:t>
            </a:r>
          </a:p>
        </p:txBody>
      </p:sp>
      <p:pic>
        <p:nvPicPr>
          <p:cNvPr id="6" name="Grafik 5">
            <a:extLst>
              <a:ext uri="{FF2B5EF4-FFF2-40B4-BE49-F238E27FC236}">
                <a16:creationId xmlns:a16="http://schemas.microsoft.com/office/drawing/2014/main" id="{1C0A2B31-137C-44CA-B153-4F7B7AC264F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9015" t="21599" b="20758"/>
          <a:stretch/>
        </p:blipFill>
        <p:spPr>
          <a:xfrm>
            <a:off x="4252584" y="276904"/>
            <a:ext cx="7939416" cy="4221205"/>
          </a:xfrm>
          <a:prstGeom prst="rect">
            <a:avLst/>
          </a:prstGeom>
        </p:spPr>
      </p:pic>
      <p:pic>
        <p:nvPicPr>
          <p:cNvPr id="12" name="Bild" descr="Bild">
            <a:extLst>
              <a:ext uri="{FF2B5EF4-FFF2-40B4-BE49-F238E27FC236}">
                <a16:creationId xmlns:a16="http://schemas.microsoft.com/office/drawing/2014/main" id="{7509044C-B573-4199-9693-39DC410A98BC}"/>
              </a:ext>
            </a:extLst>
          </p:cNvPr>
          <p:cNvPicPr>
            <a:picLocks noChangeAspect="1"/>
          </p:cNvPicPr>
          <p:nvPr userDrawn="1"/>
        </p:nvPicPr>
        <p:blipFill>
          <a:blip r:embed="rId7"/>
          <a:stretch>
            <a:fillRect/>
          </a:stretch>
        </p:blipFill>
        <p:spPr>
          <a:xfrm>
            <a:off x="9633057" y="5817942"/>
            <a:ext cx="2095165" cy="763154"/>
          </a:xfrm>
          <a:prstGeom prst="rect">
            <a:avLst/>
          </a:prstGeom>
          <a:ln w="12700">
            <a:miter lim="400000"/>
          </a:ln>
        </p:spPr>
      </p:pic>
      <p:grpSp>
        <p:nvGrpSpPr>
          <p:cNvPr id="13" name="Gruppieren 12">
            <a:extLst>
              <a:ext uri="{FF2B5EF4-FFF2-40B4-BE49-F238E27FC236}">
                <a16:creationId xmlns:a16="http://schemas.microsoft.com/office/drawing/2014/main" id="{DF377B1B-E0EF-4AF0-A961-CF93B28781DD}"/>
              </a:ext>
            </a:extLst>
          </p:cNvPr>
          <p:cNvGrpSpPr/>
          <p:nvPr userDrawn="1"/>
        </p:nvGrpSpPr>
        <p:grpSpPr>
          <a:xfrm rot="10800000">
            <a:off x="0" y="4726997"/>
            <a:ext cx="5558211" cy="144000"/>
            <a:chOff x="4396655" y="3637151"/>
            <a:chExt cx="5558211" cy="144000"/>
          </a:xfrm>
        </p:grpSpPr>
        <p:cxnSp>
          <p:nvCxnSpPr>
            <p:cNvPr id="14" name="Gerader Verbinder 13">
              <a:extLst>
                <a:ext uri="{FF2B5EF4-FFF2-40B4-BE49-F238E27FC236}">
                  <a16:creationId xmlns:a16="http://schemas.microsoft.com/office/drawing/2014/main" id="{D2F6B0F7-B7B1-4596-9484-531D0815E756}"/>
                </a:ext>
              </a:extLst>
            </p:cNvPr>
            <p:cNvCxnSpPr>
              <a:cxnSpLocks/>
            </p:cNvCxnSpPr>
            <p:nvPr userDrawn="1"/>
          </p:nvCxnSpPr>
          <p:spPr>
            <a:xfrm>
              <a:off x="4540655" y="3709151"/>
              <a:ext cx="5414211" cy="0"/>
            </a:xfrm>
            <a:prstGeom prst="line">
              <a:avLst/>
            </a:prstGeom>
            <a:solidFill>
              <a:schemeClr val="tx1"/>
            </a:solidFill>
            <a:ln w="38100">
              <a:solidFill>
                <a:srgbClr val="404040"/>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F45A5776-8C9E-49F5-B024-7630B19C8C54}"/>
                </a:ext>
              </a:extLst>
            </p:cNvPr>
            <p:cNvSpPr/>
            <p:nvPr userDrawn="1"/>
          </p:nvSpPr>
          <p:spPr>
            <a:xfrm>
              <a:off x="4396655" y="3637151"/>
              <a:ext cx="144000" cy="144000"/>
            </a:xfrm>
            <a:prstGeom prst="ellipse">
              <a:avLst/>
            </a:prstGeom>
            <a:solidFill>
              <a:schemeClr val="bg1"/>
            </a:solid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347570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74210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tx1"/>
                </a:solidFill>
              </a:defRPr>
            </a:lvl1pPr>
          </a:lstStyle>
          <a:p>
            <a:r>
              <a:rPr lang="de-DE"/>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4" name="Datumsplatzhalter 3">
            <a:extLst>
              <a:ext uri="{FF2B5EF4-FFF2-40B4-BE49-F238E27FC236}">
                <a16:creationId xmlns:a16="http://schemas.microsoft.com/office/drawing/2014/main" id="{1E295484-97BE-454E-84FD-0FCF948F1C6E}"/>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25" name="Fußzeilenplatzhalter 4">
            <a:extLst>
              <a:ext uri="{FF2B5EF4-FFF2-40B4-BE49-F238E27FC236}">
                <a16:creationId xmlns:a16="http://schemas.microsoft.com/office/drawing/2014/main" id="{0F9783A8-5DD6-4BD9-8451-CE67EFA52539}"/>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26" name="Foliennummernplatzhalter 5">
            <a:extLst>
              <a:ext uri="{FF2B5EF4-FFF2-40B4-BE49-F238E27FC236}">
                <a16:creationId xmlns:a16="http://schemas.microsoft.com/office/drawing/2014/main" id="{BB0AFB8A-BB6C-46A0-900B-25A4F63AD211}"/>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4115036802"/>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1474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p:spPr>
        <p:txBody>
          <a:bodyPr wrap="square">
            <a:spAutoFit/>
          </a:bodyPr>
          <a:lstStyle>
            <a:lvl1pPr>
              <a:lnSpc>
                <a:spcPct val="100000"/>
              </a:lnSpc>
              <a:defRPr sz="60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dirty="0"/>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p:spPr>
        <p:txBody>
          <a:bodyPr wrap="square">
            <a:spAutoFit/>
          </a:bodyPr>
          <a:lstStyle>
            <a:lvl1pPr>
              <a:lnSpc>
                <a:spcPct val="100000"/>
              </a:lnSpc>
              <a:defRPr sz="60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Datumsplatzhalter 3">
            <a:extLst>
              <a:ext uri="{FF2B5EF4-FFF2-40B4-BE49-F238E27FC236}">
                <a16:creationId xmlns:a16="http://schemas.microsoft.com/office/drawing/2014/main" id="{5D8E41DD-D27D-40A5-8C2F-F0344A08AC48}"/>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3" name="Foliennummernplatzhalter 5">
            <a:extLst>
              <a:ext uri="{FF2B5EF4-FFF2-40B4-BE49-F238E27FC236}">
                <a16:creationId xmlns:a16="http://schemas.microsoft.com/office/drawing/2014/main" id="{7AFCD84B-C75C-4B03-B6CF-3AF79B5A1A49}"/>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4" name="Fußzeilenplatzhalter 4">
            <a:extLst>
              <a:ext uri="{FF2B5EF4-FFF2-40B4-BE49-F238E27FC236}">
                <a16:creationId xmlns:a16="http://schemas.microsoft.com/office/drawing/2014/main" id="{2CA3BA20-AAC2-40A3-B959-8A12433B0476}"/>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902350635"/>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1474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a:prstGeom prst="rect">
            <a:avLst/>
          </a:prstGeom>
        </p:spPr>
        <p:txBody>
          <a:bodyPr wrap="square">
            <a:spAutoFit/>
          </a:bodyPr>
          <a:lstStyle>
            <a:lvl1pPr>
              <a:lnSpc>
                <a:spcPct val="100000"/>
              </a:lnSpc>
              <a:defRPr sz="60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a:prstGeom prst="rect">
            <a:avLst/>
          </a:prstGeom>
        </p:spPr>
        <p:txBody>
          <a:bodyPr wrap="square">
            <a:spAutoFit/>
          </a:bodyPr>
          <a:lstStyle>
            <a:lvl1pPr>
              <a:lnSpc>
                <a:spcPct val="100000"/>
              </a:lnSpc>
              <a:defRPr sz="60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2" name="Datumsplatzhalter 3">
            <a:extLst>
              <a:ext uri="{FF2B5EF4-FFF2-40B4-BE49-F238E27FC236}">
                <a16:creationId xmlns:a16="http://schemas.microsoft.com/office/drawing/2014/main" id="{057A1160-F03B-4585-A9BE-DE4693201CF5}"/>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5" name="Fußzeilenplatzhalter 4">
            <a:extLst>
              <a:ext uri="{FF2B5EF4-FFF2-40B4-BE49-F238E27FC236}">
                <a16:creationId xmlns:a16="http://schemas.microsoft.com/office/drawing/2014/main" id="{8910B592-E1BA-485B-8EF5-D86D9FC915D3}"/>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6" name="Foliennummernplatzhalter 5">
            <a:extLst>
              <a:ext uri="{FF2B5EF4-FFF2-40B4-BE49-F238E27FC236}">
                <a16:creationId xmlns:a16="http://schemas.microsoft.com/office/drawing/2014/main" id="{465B8136-4BAB-4B10-A19A-D6C9A584A00A}"/>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2566328320"/>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icture 2">
    <p:bg bwMode="gray">
      <p:bgPr>
        <a:solidFill>
          <a:schemeClr val="bg1"/>
        </a:solidFill>
        <a:effectLst/>
      </p:bgPr>
    </p:bg>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B4FF837F-DB01-4587-BBA7-54488EAD9C73}"/>
              </a:ext>
            </a:extLst>
          </p:cNvPr>
          <p:cNvSpPr txBox="1"/>
          <p:nvPr userDrawn="1"/>
        </p:nvSpPr>
        <p:spPr>
          <a:xfrm>
            <a:off x="-8027" y="0"/>
            <a:ext cx="12192000" cy="6858000"/>
          </a:xfrm>
          <a:prstGeom prst="rect">
            <a:avLst/>
          </a:prstGeom>
          <a:solidFill>
            <a:srgbClr val="404040"/>
          </a:solidFill>
        </p:spPr>
        <p:txBody>
          <a:bodyPr wrap="square" lIns="0" tIns="0" rIns="0" bIns="0" rtlCol="0">
            <a:spAutoFit/>
          </a:bodyPr>
          <a:lstStyle/>
          <a:p>
            <a:pPr algn="l">
              <a:lnSpc>
                <a:spcPts val="1900"/>
              </a:lnSpc>
              <a:spcBef>
                <a:spcPts val="1200"/>
              </a:spcBef>
            </a:pPr>
            <a:endParaRPr lang="de-DE" sz="1600" noProof="0" dirty="0" err="1"/>
          </a:p>
        </p:txBody>
      </p:sp>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6" name="Grafik 25">
            <a:extLst>
              <a:ext uri="{FF2B5EF4-FFF2-40B4-BE49-F238E27FC236}">
                <a16:creationId xmlns:a16="http://schemas.microsoft.com/office/drawing/2014/main" id="{AB4F1391-40A9-4C55-82FE-E309E841C1FE}"/>
              </a:ext>
            </a:extLst>
          </p:cNvPr>
          <p:cNvPicPr>
            <a:picLocks noChangeAspect="1"/>
          </p:cNvPicPr>
          <p:nvPr userDrawn="1"/>
        </p:nvPicPr>
        <p:blipFill>
          <a:blip r:embed="rId6"/>
          <a:stretch>
            <a:fillRect/>
          </a:stretch>
        </p:blipFill>
        <p:spPr>
          <a:xfrm>
            <a:off x="550863" y="574923"/>
            <a:ext cx="2215879" cy="734332"/>
          </a:xfrm>
          <a:prstGeom prst="rect">
            <a:avLst/>
          </a:prstGeom>
        </p:spPr>
      </p:pic>
      <p:sp>
        <p:nvSpPr>
          <p:cNvPr id="27" name="Titel 1">
            <a:extLst>
              <a:ext uri="{FF2B5EF4-FFF2-40B4-BE49-F238E27FC236}">
                <a16:creationId xmlns:a16="http://schemas.microsoft.com/office/drawing/2014/main" id="{E14CB5B0-B81C-47C5-81DA-6BB0148877F5}"/>
              </a:ext>
            </a:extLst>
          </p:cNvPr>
          <p:cNvSpPr>
            <a:spLocks noGrp="1"/>
          </p:cNvSpPr>
          <p:nvPr>
            <p:ph type="ctrTitle" hasCustomPrompt="1"/>
          </p:nvPr>
        </p:nvSpPr>
        <p:spPr>
          <a:xfrm>
            <a:off x="550863" y="3321074"/>
            <a:ext cx="8470605" cy="867930"/>
          </a:xfrm>
        </p:spPr>
        <p:txBody>
          <a:bodyPr/>
          <a:lstStyle>
            <a:lvl1pPr>
              <a:defRPr>
                <a:solidFill>
                  <a:schemeClr val="bg1"/>
                </a:solidFill>
              </a:defRPr>
            </a:lvl1pPr>
          </a:lstStyle>
          <a:p>
            <a:r>
              <a:rPr lang="en-GB" noProof="0"/>
              <a:t>Presentation title</a:t>
            </a:r>
            <a:br>
              <a:rPr lang="en-GB" noProof="0"/>
            </a:br>
            <a:r>
              <a:rPr lang="en-GB" noProof="0"/>
              <a:t>This is a second line</a:t>
            </a:r>
          </a:p>
        </p:txBody>
      </p:sp>
      <p:sp>
        <p:nvSpPr>
          <p:cNvPr id="28" name="Untertitel 2">
            <a:extLst>
              <a:ext uri="{FF2B5EF4-FFF2-40B4-BE49-F238E27FC236}">
                <a16:creationId xmlns:a16="http://schemas.microsoft.com/office/drawing/2014/main" id="{FA7E567D-2FEC-4AA6-B983-93ADFD5C7BFA}"/>
              </a:ext>
            </a:extLst>
          </p:cNvPr>
          <p:cNvSpPr>
            <a:spLocks noGrp="1"/>
          </p:cNvSpPr>
          <p:nvPr>
            <p:ph type="subTitle" idx="1" hasCustomPrompt="1"/>
          </p:nvPr>
        </p:nvSpPr>
        <p:spPr>
          <a:xfrm>
            <a:off x="550863" y="4189004"/>
            <a:ext cx="8470605" cy="658446"/>
          </a:xfrm>
        </p:spPr>
        <p:txBody>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chemeClr val="bg1"/>
                </a:solidFill>
                <a:latin typeface="+mn-lt"/>
                <a:ea typeface="+mn-ea"/>
                <a:cs typeface="+mn-cs"/>
              </a:defRPr>
            </a:lvl1pPr>
          </a:lstStyle>
          <a:p>
            <a:r>
              <a:rPr lang="en-GB" noProof="0"/>
              <a:t>dd/mm/yy</a:t>
            </a:r>
          </a:p>
          <a:p>
            <a:r>
              <a:rPr lang="en-GB" noProof="0"/>
              <a:t>Name Speaker</a:t>
            </a:r>
          </a:p>
        </p:txBody>
      </p:sp>
      <p:pic>
        <p:nvPicPr>
          <p:cNvPr id="10" name="Grafik 9" descr="Ein Bild, das Text, Gerät, Systemsteuerung enthält.&#10;&#10;Automatisch generierte Beschreibung">
            <a:extLst>
              <a:ext uri="{FF2B5EF4-FFF2-40B4-BE49-F238E27FC236}">
                <a16:creationId xmlns:a16="http://schemas.microsoft.com/office/drawing/2014/main" id="{DAE9D22F-BBD6-42E6-A41C-6E6FEA3645D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50886"/>
          <a:stretch/>
        </p:blipFill>
        <p:spPr>
          <a:xfrm>
            <a:off x="6203950" y="0"/>
            <a:ext cx="5988050" cy="6858000"/>
          </a:xfrm>
          <a:prstGeom prst="rect">
            <a:avLst/>
          </a:prstGeom>
        </p:spPr>
      </p:pic>
    </p:spTree>
    <p:extLst>
      <p:ext uri="{BB962C8B-B14F-4D97-AF65-F5344CB8AC3E}">
        <p14:creationId xmlns:p14="http://schemas.microsoft.com/office/powerpoint/2010/main" val="29392762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Title Slide Picture 2">
    <p:bg bwMode="gray">
      <p:bgPr>
        <a:solidFill>
          <a:schemeClr val="bg1"/>
        </a:solidFill>
        <a:effectLst/>
      </p:bgPr>
    </p:bg>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B4FF837F-DB01-4587-BBA7-54488EAD9C73}"/>
              </a:ext>
            </a:extLst>
          </p:cNvPr>
          <p:cNvSpPr txBox="1"/>
          <p:nvPr userDrawn="1"/>
        </p:nvSpPr>
        <p:spPr>
          <a:xfrm>
            <a:off x="-8027" y="0"/>
            <a:ext cx="12192000" cy="6858000"/>
          </a:xfrm>
          <a:prstGeom prst="rect">
            <a:avLst/>
          </a:prstGeom>
          <a:solidFill>
            <a:srgbClr val="EE7306"/>
          </a:solidFill>
        </p:spPr>
        <p:txBody>
          <a:bodyPr wrap="square" lIns="0" tIns="0" rIns="0" bIns="0" rtlCol="0">
            <a:spAutoFit/>
          </a:bodyPr>
          <a:lstStyle/>
          <a:p>
            <a:pPr algn="l">
              <a:lnSpc>
                <a:spcPts val="1900"/>
              </a:lnSpc>
              <a:spcBef>
                <a:spcPts val="1200"/>
              </a:spcBef>
            </a:pPr>
            <a:endParaRPr lang="de-DE" sz="1600" noProof="0" dirty="0" err="1"/>
          </a:p>
        </p:txBody>
      </p:sp>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6" name="Grafik 25">
            <a:extLst>
              <a:ext uri="{FF2B5EF4-FFF2-40B4-BE49-F238E27FC236}">
                <a16:creationId xmlns:a16="http://schemas.microsoft.com/office/drawing/2014/main" id="{AB4F1391-40A9-4C55-82FE-E309E841C1FE}"/>
              </a:ext>
            </a:extLst>
          </p:cNvPr>
          <p:cNvPicPr>
            <a:picLocks noChangeAspect="1"/>
          </p:cNvPicPr>
          <p:nvPr userDrawn="1"/>
        </p:nvPicPr>
        <p:blipFill>
          <a:blip r:embed="rId6"/>
          <a:stretch>
            <a:fillRect/>
          </a:stretch>
        </p:blipFill>
        <p:spPr>
          <a:xfrm>
            <a:off x="550863" y="574923"/>
            <a:ext cx="2215879" cy="734332"/>
          </a:xfrm>
          <a:prstGeom prst="rect">
            <a:avLst/>
          </a:prstGeom>
        </p:spPr>
      </p:pic>
      <p:sp>
        <p:nvSpPr>
          <p:cNvPr id="27" name="Titel 1">
            <a:extLst>
              <a:ext uri="{FF2B5EF4-FFF2-40B4-BE49-F238E27FC236}">
                <a16:creationId xmlns:a16="http://schemas.microsoft.com/office/drawing/2014/main" id="{E14CB5B0-B81C-47C5-81DA-6BB0148877F5}"/>
              </a:ext>
            </a:extLst>
          </p:cNvPr>
          <p:cNvSpPr>
            <a:spLocks noGrp="1"/>
          </p:cNvSpPr>
          <p:nvPr>
            <p:ph type="ctrTitle" hasCustomPrompt="1"/>
          </p:nvPr>
        </p:nvSpPr>
        <p:spPr>
          <a:xfrm>
            <a:off x="550863" y="3321074"/>
            <a:ext cx="8470605" cy="867930"/>
          </a:xfrm>
        </p:spPr>
        <p:txBody>
          <a:bodyPr/>
          <a:lstStyle>
            <a:lvl1pPr>
              <a:defRPr>
                <a:solidFill>
                  <a:schemeClr val="bg1"/>
                </a:solidFill>
              </a:defRPr>
            </a:lvl1pPr>
          </a:lstStyle>
          <a:p>
            <a:r>
              <a:rPr lang="en-GB" noProof="0"/>
              <a:t>Presentation title</a:t>
            </a:r>
            <a:br>
              <a:rPr lang="en-GB" noProof="0"/>
            </a:br>
            <a:r>
              <a:rPr lang="en-GB" noProof="0"/>
              <a:t>This is a second line</a:t>
            </a:r>
          </a:p>
        </p:txBody>
      </p:sp>
      <p:sp>
        <p:nvSpPr>
          <p:cNvPr id="28" name="Untertitel 2">
            <a:extLst>
              <a:ext uri="{FF2B5EF4-FFF2-40B4-BE49-F238E27FC236}">
                <a16:creationId xmlns:a16="http://schemas.microsoft.com/office/drawing/2014/main" id="{FA7E567D-2FEC-4AA6-B983-93ADFD5C7BFA}"/>
              </a:ext>
            </a:extLst>
          </p:cNvPr>
          <p:cNvSpPr>
            <a:spLocks noGrp="1"/>
          </p:cNvSpPr>
          <p:nvPr>
            <p:ph type="subTitle" idx="1" hasCustomPrompt="1"/>
          </p:nvPr>
        </p:nvSpPr>
        <p:spPr>
          <a:xfrm>
            <a:off x="550863" y="4189004"/>
            <a:ext cx="8470605" cy="658446"/>
          </a:xfrm>
        </p:spPr>
        <p:txBody>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chemeClr val="bg1"/>
                </a:solidFill>
                <a:latin typeface="+mn-lt"/>
                <a:ea typeface="+mn-ea"/>
                <a:cs typeface="+mn-cs"/>
              </a:defRPr>
            </a:lvl1pPr>
          </a:lstStyle>
          <a:p>
            <a:r>
              <a:rPr lang="en-GB" noProof="0"/>
              <a:t>dd/mm/yy</a:t>
            </a:r>
          </a:p>
          <a:p>
            <a:r>
              <a:rPr lang="en-GB" noProof="0"/>
              <a:t>Name Speaker</a:t>
            </a:r>
          </a:p>
        </p:txBody>
      </p:sp>
      <p:pic>
        <p:nvPicPr>
          <p:cNvPr id="10" name="Grafik 9" descr="Ein Bild, das Text, Gerät, Systemsteuerung enthält.&#10;&#10;Automatisch generierte Beschreibung">
            <a:extLst>
              <a:ext uri="{FF2B5EF4-FFF2-40B4-BE49-F238E27FC236}">
                <a16:creationId xmlns:a16="http://schemas.microsoft.com/office/drawing/2014/main" id="{DAE9D22F-BBD6-42E6-A41C-6E6FEA3645D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50886"/>
          <a:stretch/>
        </p:blipFill>
        <p:spPr>
          <a:xfrm>
            <a:off x="6203950" y="0"/>
            <a:ext cx="5988050" cy="6858000"/>
          </a:xfrm>
          <a:prstGeom prst="rect">
            <a:avLst/>
          </a:prstGeom>
        </p:spPr>
      </p:pic>
    </p:spTree>
    <p:extLst>
      <p:ext uri="{BB962C8B-B14F-4D97-AF65-F5344CB8AC3E}">
        <p14:creationId xmlns:p14="http://schemas.microsoft.com/office/powerpoint/2010/main" val="21309767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Slide Picture 2">
    <p:bg bwMode="gray">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4642399-1829-4EF4-9DAB-D5DE22223367}"/>
              </a:ext>
            </a:extLst>
          </p:cNvPr>
          <p:cNvSpPr/>
          <p:nvPr userDrawn="1"/>
        </p:nvSpPr>
        <p:spPr>
          <a:xfrm>
            <a:off x="0" y="0"/>
            <a:ext cx="1219199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69D6E31-BA09-40C0-9868-260DBFD1AA23}"/>
              </a:ext>
            </a:extLst>
          </p:cNvPr>
          <p:cNvPicPr>
            <a:picLocks noChangeAspect="1"/>
          </p:cNvPicPr>
          <p:nvPr userDrawn="1"/>
        </p:nvPicPr>
        <p:blipFill>
          <a:blip r:embed="rId4"/>
          <a:stretch>
            <a:fillRect/>
          </a:stretch>
        </p:blipFill>
        <p:spPr>
          <a:xfrm>
            <a:off x="8156598" y="1467028"/>
            <a:ext cx="2737485" cy="907190"/>
          </a:xfrm>
          <a:prstGeom prst="rect">
            <a:avLst/>
          </a:prstGeom>
        </p:spPr>
      </p:pic>
      <p:pic>
        <p:nvPicPr>
          <p:cNvPr id="14" name="Grafik 13">
            <a:extLst>
              <a:ext uri="{FF2B5EF4-FFF2-40B4-BE49-F238E27FC236}">
                <a16:creationId xmlns:a16="http://schemas.microsoft.com/office/drawing/2014/main" id="{BB0E4C3C-72F3-4E79-8653-1D1CF2AA1E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1631" y="2374218"/>
            <a:ext cx="466627" cy="490531"/>
          </a:xfrm>
          <a:prstGeom prst="rect">
            <a:avLst/>
          </a:prstGeom>
        </p:spPr>
      </p:pic>
      <p:pic>
        <p:nvPicPr>
          <p:cNvPr id="15" name="Grafik 14">
            <a:extLst>
              <a:ext uri="{FF2B5EF4-FFF2-40B4-BE49-F238E27FC236}">
                <a16:creationId xmlns:a16="http://schemas.microsoft.com/office/drawing/2014/main" id="{1F9A6AD7-E6B5-42C9-8038-B71167B161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78607" y="182587"/>
            <a:ext cx="491162" cy="517475"/>
          </a:xfrm>
          <a:prstGeom prst="rect">
            <a:avLst/>
          </a:prstGeom>
        </p:spPr>
      </p:pic>
      <p:pic>
        <p:nvPicPr>
          <p:cNvPr id="16" name="Grafik 15">
            <a:extLst>
              <a:ext uri="{FF2B5EF4-FFF2-40B4-BE49-F238E27FC236}">
                <a16:creationId xmlns:a16="http://schemas.microsoft.com/office/drawing/2014/main" id="{E4245C93-23D3-4F55-8CDF-0E15235A69D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26462" y="790157"/>
            <a:ext cx="448252" cy="471214"/>
          </a:xfrm>
          <a:prstGeom prst="rect">
            <a:avLst/>
          </a:prstGeom>
        </p:spPr>
      </p:pic>
      <p:pic>
        <p:nvPicPr>
          <p:cNvPr id="17" name="Grafik 16">
            <a:extLst>
              <a:ext uri="{FF2B5EF4-FFF2-40B4-BE49-F238E27FC236}">
                <a16:creationId xmlns:a16="http://schemas.microsoft.com/office/drawing/2014/main" id="{B0FCECEE-14D6-49B0-ADE6-74029861991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42166" y="436322"/>
            <a:ext cx="585558" cy="615553"/>
          </a:xfrm>
          <a:prstGeom prst="rect">
            <a:avLst/>
          </a:prstGeom>
        </p:spPr>
      </p:pic>
      <p:pic>
        <p:nvPicPr>
          <p:cNvPr id="18" name="Grafik 17">
            <a:extLst>
              <a:ext uri="{FF2B5EF4-FFF2-40B4-BE49-F238E27FC236}">
                <a16:creationId xmlns:a16="http://schemas.microsoft.com/office/drawing/2014/main" id="{EAB5668E-56DD-4DC7-93A6-6333E39608F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53285" y="403062"/>
            <a:ext cx="324417" cy="341036"/>
          </a:xfrm>
          <a:prstGeom prst="rect">
            <a:avLst/>
          </a:prstGeom>
        </p:spPr>
      </p:pic>
      <p:pic>
        <p:nvPicPr>
          <p:cNvPr id="19" name="Grafik 18">
            <a:extLst>
              <a:ext uri="{FF2B5EF4-FFF2-40B4-BE49-F238E27FC236}">
                <a16:creationId xmlns:a16="http://schemas.microsoft.com/office/drawing/2014/main" id="{9EDB1D18-B72D-4B53-A305-8F0E0EA6FD2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43026" y="2789371"/>
            <a:ext cx="585558" cy="615553"/>
          </a:xfrm>
          <a:prstGeom prst="rect">
            <a:avLst/>
          </a:prstGeom>
        </p:spPr>
      </p:pic>
      <p:pic>
        <p:nvPicPr>
          <p:cNvPr id="20" name="Grafik 19">
            <a:extLst>
              <a:ext uri="{FF2B5EF4-FFF2-40B4-BE49-F238E27FC236}">
                <a16:creationId xmlns:a16="http://schemas.microsoft.com/office/drawing/2014/main" id="{2EBDEFC8-5E3C-4473-9021-83DC597407D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17833" y="3284230"/>
            <a:ext cx="409891" cy="430888"/>
          </a:xfrm>
          <a:prstGeom prst="rect">
            <a:avLst/>
          </a:prstGeom>
        </p:spPr>
      </p:pic>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344" imgH="345" progId="TCLayout.ActiveDocument.1">
                  <p:embed/>
                </p:oleObj>
              </mc:Choice>
              <mc:Fallback>
                <p:oleObj name="think-cell Folie" r:id="rId12"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sp>
        <p:nvSpPr>
          <p:cNvPr id="21" name="Titel 1">
            <a:extLst>
              <a:ext uri="{FF2B5EF4-FFF2-40B4-BE49-F238E27FC236}">
                <a16:creationId xmlns:a16="http://schemas.microsoft.com/office/drawing/2014/main" id="{9D8E293C-DE26-4C62-B182-34AB259AD4E6}"/>
              </a:ext>
            </a:extLst>
          </p:cNvPr>
          <p:cNvSpPr>
            <a:spLocks noGrp="1"/>
          </p:cNvSpPr>
          <p:nvPr>
            <p:ph type="ctrTitle" hasCustomPrompt="1"/>
          </p:nvPr>
        </p:nvSpPr>
        <p:spPr>
          <a:xfrm>
            <a:off x="550863" y="3712776"/>
            <a:ext cx="8470605" cy="867930"/>
          </a:xfrm>
        </p:spPr>
        <p:txBody>
          <a:bodyPr/>
          <a:lstStyle>
            <a:lvl1pPr>
              <a:defRPr>
                <a:solidFill>
                  <a:schemeClr val="bg1"/>
                </a:solidFill>
              </a:defRPr>
            </a:lvl1pPr>
          </a:lstStyle>
          <a:p>
            <a:r>
              <a:rPr lang="en-GB" noProof="0"/>
              <a:t>Presentation title</a:t>
            </a:r>
            <a:br>
              <a:rPr lang="en-GB" noProof="0"/>
            </a:br>
            <a:r>
              <a:rPr lang="en-GB" noProof="0"/>
              <a:t>This is a second line</a:t>
            </a:r>
          </a:p>
        </p:txBody>
      </p:sp>
      <p:sp>
        <p:nvSpPr>
          <p:cNvPr id="22" name="Untertitel 2">
            <a:extLst>
              <a:ext uri="{FF2B5EF4-FFF2-40B4-BE49-F238E27FC236}">
                <a16:creationId xmlns:a16="http://schemas.microsoft.com/office/drawing/2014/main" id="{790B53C6-E7A3-4B69-AAFF-6E1FE94601AF}"/>
              </a:ext>
            </a:extLst>
          </p:cNvPr>
          <p:cNvSpPr>
            <a:spLocks noGrp="1"/>
          </p:cNvSpPr>
          <p:nvPr>
            <p:ph type="subTitle" idx="1" hasCustomPrompt="1"/>
          </p:nvPr>
        </p:nvSpPr>
        <p:spPr>
          <a:xfrm>
            <a:off x="550863" y="4585299"/>
            <a:ext cx="8470605" cy="658446"/>
          </a:xfrm>
        </p:spPr>
        <p:txBody>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chemeClr val="bg1"/>
                </a:solidFill>
                <a:latin typeface="+mn-lt"/>
                <a:ea typeface="+mn-ea"/>
                <a:cs typeface="+mn-cs"/>
              </a:defRPr>
            </a:lvl1pPr>
          </a:lstStyle>
          <a:p>
            <a:r>
              <a:rPr lang="en-GB" noProof="0"/>
              <a:t>dd/mm/yy</a:t>
            </a:r>
          </a:p>
          <a:p>
            <a:r>
              <a:rPr lang="en-GB" noProof="0"/>
              <a:t>Name Speaker</a:t>
            </a:r>
          </a:p>
        </p:txBody>
      </p:sp>
    </p:spTree>
    <p:extLst>
      <p:ext uri="{BB962C8B-B14F-4D97-AF65-F5344CB8AC3E}">
        <p14:creationId xmlns:p14="http://schemas.microsoft.com/office/powerpoint/2010/main" val="12230583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Green">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209591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err="1"/>
          </a:p>
        </p:txBody>
      </p:sp>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bg1"/>
                </a:solidFill>
              </a:defRPr>
            </a:lvl1pPr>
          </a:lstStyle>
          <a:p>
            <a:r>
              <a:rPr lang="de-DE"/>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a:prstGeom prst="rect">
            <a:avLst/>
          </a:prstGeo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a:prstGeom prst="rect">
            <a:avLst/>
          </a:prstGeo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8" name="Datumsplatzhalter 3">
            <a:extLst>
              <a:ext uri="{FF2B5EF4-FFF2-40B4-BE49-F238E27FC236}">
                <a16:creationId xmlns:a16="http://schemas.microsoft.com/office/drawing/2014/main" id="{44146D40-F97B-49CC-8297-DC62269C9C7D}"/>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30" name="Fußzeilenplatzhalter 4">
            <a:extLst>
              <a:ext uri="{FF2B5EF4-FFF2-40B4-BE49-F238E27FC236}">
                <a16:creationId xmlns:a16="http://schemas.microsoft.com/office/drawing/2014/main" id="{1A328829-2552-4A72-BE1E-758058B3FE94}"/>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31" name="Foliennummernplatzhalter 5">
            <a:extLst>
              <a:ext uri="{FF2B5EF4-FFF2-40B4-BE49-F238E27FC236}">
                <a16:creationId xmlns:a16="http://schemas.microsoft.com/office/drawing/2014/main" id="{66F98054-AFE7-4EA4-A651-12E515700EE4}"/>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4048282415"/>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Slide Green">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1784261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err="1"/>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a:prstGeom prst="rect">
            <a:avLst/>
          </a:prstGeom>
        </p:spPr>
        <p:txBody>
          <a:bodyPr wrap="square">
            <a:spAutoFit/>
          </a:bodyPr>
          <a:lstStyle>
            <a:lvl1pPr>
              <a:lnSpc>
                <a:spcPct val="100000"/>
              </a:lnSpc>
              <a:defRPr sz="60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a:prstGeom prst="rect">
            <a:avLst/>
          </a:prstGeom>
        </p:spPr>
        <p:txBody>
          <a:bodyPr wrap="square">
            <a:spAutoFit/>
          </a:bodyPr>
          <a:lstStyle>
            <a:lvl1pPr>
              <a:lnSpc>
                <a:spcPct val="100000"/>
              </a:lnSpc>
              <a:defRPr sz="60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2" name="Datumsplatzhalter 3">
            <a:extLst>
              <a:ext uri="{FF2B5EF4-FFF2-40B4-BE49-F238E27FC236}">
                <a16:creationId xmlns:a16="http://schemas.microsoft.com/office/drawing/2014/main" id="{14BAB2F3-6D4C-4E47-9DC3-E55F2354B84A}"/>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5" name="Fußzeilenplatzhalter 4">
            <a:extLst>
              <a:ext uri="{FF2B5EF4-FFF2-40B4-BE49-F238E27FC236}">
                <a16:creationId xmlns:a16="http://schemas.microsoft.com/office/drawing/2014/main" id="{972FC961-9837-44CC-B6AF-3C4FE3291D48}"/>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6" name="Foliennummernplatzhalter 5">
            <a:extLst>
              <a:ext uri="{FF2B5EF4-FFF2-40B4-BE49-F238E27FC236}">
                <a16:creationId xmlns:a16="http://schemas.microsoft.com/office/drawing/2014/main" id="{684874CA-0F83-4DBD-A118-29271CAA1E69}"/>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219570392"/>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itle Slide Picture 2">
    <p:bg bwMode="gray">
      <p:bgPr>
        <a:solidFill>
          <a:schemeClr val="bg1"/>
        </a:solidFill>
        <a:effectLst/>
      </p:bgPr>
    </p:bg>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2A649D1A-1DFD-4F02-BD3B-0187C66C872E}"/>
              </a:ext>
            </a:extLst>
          </p:cNvPr>
          <p:cNvSpPr/>
          <p:nvPr userDrawn="1"/>
        </p:nvSpPr>
        <p:spPr>
          <a:xfrm>
            <a:off x="0" y="0"/>
            <a:ext cx="12191999" cy="68580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Grafik 21">
            <a:extLst>
              <a:ext uri="{FF2B5EF4-FFF2-40B4-BE49-F238E27FC236}">
                <a16:creationId xmlns:a16="http://schemas.microsoft.com/office/drawing/2014/main" id="{3434D0CD-6A6D-4A50-BBCA-597EED7176AC}"/>
              </a:ext>
            </a:extLst>
          </p:cNvPr>
          <p:cNvPicPr>
            <a:picLocks noChangeAspect="1"/>
          </p:cNvPicPr>
          <p:nvPr userDrawn="1"/>
        </p:nvPicPr>
        <p:blipFill>
          <a:blip r:embed="rId4"/>
          <a:stretch>
            <a:fillRect/>
          </a:stretch>
        </p:blipFill>
        <p:spPr>
          <a:xfrm>
            <a:off x="10177953" y="185283"/>
            <a:ext cx="504705" cy="518400"/>
          </a:xfrm>
          <a:prstGeom prst="rect">
            <a:avLst/>
          </a:prstGeom>
        </p:spPr>
      </p:pic>
      <p:pic>
        <p:nvPicPr>
          <p:cNvPr id="23" name="Grafik 22">
            <a:extLst>
              <a:ext uri="{FF2B5EF4-FFF2-40B4-BE49-F238E27FC236}">
                <a16:creationId xmlns:a16="http://schemas.microsoft.com/office/drawing/2014/main" id="{D289D5B1-51A5-4203-9D17-588CE6DB045C}"/>
              </a:ext>
            </a:extLst>
          </p:cNvPr>
          <p:cNvPicPr>
            <a:picLocks noChangeAspect="1"/>
          </p:cNvPicPr>
          <p:nvPr userDrawn="1"/>
        </p:nvPicPr>
        <p:blipFill>
          <a:blip r:embed="rId5"/>
          <a:stretch>
            <a:fillRect/>
          </a:stretch>
        </p:blipFill>
        <p:spPr>
          <a:xfrm>
            <a:off x="9657095" y="406234"/>
            <a:ext cx="332965" cy="342000"/>
          </a:xfrm>
          <a:prstGeom prst="rect">
            <a:avLst/>
          </a:prstGeom>
        </p:spPr>
      </p:pic>
      <p:pic>
        <p:nvPicPr>
          <p:cNvPr id="24" name="Grafik 23">
            <a:extLst>
              <a:ext uri="{FF2B5EF4-FFF2-40B4-BE49-F238E27FC236}">
                <a16:creationId xmlns:a16="http://schemas.microsoft.com/office/drawing/2014/main" id="{1AA60978-0A2B-4ECC-8CE5-618681FD9B43}"/>
              </a:ext>
            </a:extLst>
          </p:cNvPr>
          <p:cNvPicPr>
            <a:picLocks noChangeAspect="1"/>
          </p:cNvPicPr>
          <p:nvPr userDrawn="1"/>
        </p:nvPicPr>
        <p:blipFill>
          <a:blip r:embed="rId6"/>
          <a:stretch>
            <a:fillRect/>
          </a:stretch>
        </p:blipFill>
        <p:spPr>
          <a:xfrm>
            <a:off x="10935474" y="439139"/>
            <a:ext cx="599337" cy="615600"/>
          </a:xfrm>
          <a:prstGeom prst="rect">
            <a:avLst/>
          </a:prstGeom>
        </p:spPr>
      </p:pic>
      <p:pic>
        <p:nvPicPr>
          <p:cNvPr id="25" name="Grafik 24">
            <a:extLst>
              <a:ext uri="{FF2B5EF4-FFF2-40B4-BE49-F238E27FC236}">
                <a16:creationId xmlns:a16="http://schemas.microsoft.com/office/drawing/2014/main" id="{CF19E3CF-C040-464F-A402-179600AAF511}"/>
              </a:ext>
            </a:extLst>
          </p:cNvPr>
          <p:cNvPicPr>
            <a:picLocks noChangeAspect="1"/>
          </p:cNvPicPr>
          <p:nvPr userDrawn="1"/>
        </p:nvPicPr>
        <p:blipFill>
          <a:blip r:embed="rId7"/>
          <a:stretch>
            <a:fillRect/>
          </a:stretch>
        </p:blipFill>
        <p:spPr>
          <a:xfrm>
            <a:off x="10428637" y="791081"/>
            <a:ext cx="459141" cy="471600"/>
          </a:xfrm>
          <a:prstGeom prst="rect">
            <a:avLst/>
          </a:prstGeom>
        </p:spPr>
      </p:pic>
      <p:pic>
        <p:nvPicPr>
          <p:cNvPr id="26" name="Grafik 25">
            <a:extLst>
              <a:ext uri="{FF2B5EF4-FFF2-40B4-BE49-F238E27FC236}">
                <a16:creationId xmlns:a16="http://schemas.microsoft.com/office/drawing/2014/main" id="{C697FCA6-D7D2-43B5-BF09-1A7B1F7AA0F8}"/>
              </a:ext>
            </a:extLst>
          </p:cNvPr>
          <p:cNvPicPr>
            <a:picLocks noChangeAspect="1"/>
          </p:cNvPicPr>
          <p:nvPr userDrawn="1"/>
        </p:nvPicPr>
        <p:blipFill>
          <a:blip r:embed="rId8"/>
          <a:stretch>
            <a:fillRect/>
          </a:stretch>
        </p:blipFill>
        <p:spPr>
          <a:xfrm>
            <a:off x="10337732" y="2790540"/>
            <a:ext cx="599337" cy="615600"/>
          </a:xfrm>
          <a:prstGeom prst="rect">
            <a:avLst/>
          </a:prstGeom>
        </p:spPr>
      </p:pic>
      <p:pic>
        <p:nvPicPr>
          <p:cNvPr id="29" name="Grafik 28">
            <a:extLst>
              <a:ext uri="{FF2B5EF4-FFF2-40B4-BE49-F238E27FC236}">
                <a16:creationId xmlns:a16="http://schemas.microsoft.com/office/drawing/2014/main" id="{A8080D8F-94E8-4922-8566-C0FA57B46349}"/>
              </a:ext>
            </a:extLst>
          </p:cNvPr>
          <p:cNvPicPr>
            <a:picLocks noChangeAspect="1"/>
          </p:cNvPicPr>
          <p:nvPr userDrawn="1"/>
        </p:nvPicPr>
        <p:blipFill>
          <a:blip r:embed="rId9"/>
          <a:stretch>
            <a:fillRect/>
          </a:stretch>
        </p:blipFill>
        <p:spPr>
          <a:xfrm>
            <a:off x="10996611" y="2375149"/>
            <a:ext cx="476666" cy="489600"/>
          </a:xfrm>
          <a:prstGeom prst="rect">
            <a:avLst/>
          </a:prstGeom>
        </p:spPr>
      </p:pic>
      <p:pic>
        <p:nvPicPr>
          <p:cNvPr id="33" name="Grafik 32">
            <a:extLst>
              <a:ext uri="{FF2B5EF4-FFF2-40B4-BE49-F238E27FC236}">
                <a16:creationId xmlns:a16="http://schemas.microsoft.com/office/drawing/2014/main" id="{484110F1-ED8B-48DB-956A-A1A3A855323D}"/>
              </a:ext>
            </a:extLst>
          </p:cNvPr>
          <p:cNvPicPr>
            <a:picLocks noChangeAspect="1"/>
          </p:cNvPicPr>
          <p:nvPr userDrawn="1"/>
        </p:nvPicPr>
        <p:blipFill>
          <a:blip r:embed="rId10"/>
          <a:stretch>
            <a:fillRect/>
          </a:stretch>
        </p:blipFill>
        <p:spPr>
          <a:xfrm>
            <a:off x="11114757" y="3286036"/>
            <a:ext cx="420587" cy="432000"/>
          </a:xfrm>
          <a:prstGeom prst="rect">
            <a:avLst/>
          </a:prstGeom>
        </p:spPr>
      </p:pic>
      <p:pic>
        <p:nvPicPr>
          <p:cNvPr id="34" name="Bild" descr="Bild">
            <a:extLst>
              <a:ext uri="{FF2B5EF4-FFF2-40B4-BE49-F238E27FC236}">
                <a16:creationId xmlns:a16="http://schemas.microsoft.com/office/drawing/2014/main" id="{47016C33-5AED-47DF-923E-88BE4B0BB8CF}"/>
              </a:ext>
            </a:extLst>
          </p:cNvPr>
          <p:cNvPicPr>
            <a:picLocks noChangeAspect="1"/>
          </p:cNvPicPr>
          <p:nvPr userDrawn="1"/>
        </p:nvPicPr>
        <p:blipFill>
          <a:blip r:embed="rId11"/>
          <a:stretch>
            <a:fillRect/>
          </a:stretch>
        </p:blipFill>
        <p:spPr>
          <a:xfrm>
            <a:off x="8133770" y="1315919"/>
            <a:ext cx="2945049" cy="1072720"/>
          </a:xfrm>
          <a:prstGeom prst="rect">
            <a:avLst/>
          </a:prstGeom>
          <a:ln w="12700">
            <a:miter lim="400000"/>
          </a:ln>
        </p:spPr>
      </p:pic>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344" imgH="345" progId="TCLayout.ActiveDocument.1">
                  <p:embed/>
                </p:oleObj>
              </mc:Choice>
              <mc:Fallback>
                <p:oleObj name="think-cell Folie" r:id="rId12"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sp>
        <p:nvSpPr>
          <p:cNvPr id="18" name="Titel 1">
            <a:extLst>
              <a:ext uri="{FF2B5EF4-FFF2-40B4-BE49-F238E27FC236}">
                <a16:creationId xmlns:a16="http://schemas.microsoft.com/office/drawing/2014/main" id="{10319840-E737-418C-8A9F-4DE0A350C399}"/>
              </a:ext>
            </a:extLst>
          </p:cNvPr>
          <p:cNvSpPr>
            <a:spLocks noGrp="1"/>
          </p:cNvSpPr>
          <p:nvPr>
            <p:ph type="ctrTitle" hasCustomPrompt="1"/>
          </p:nvPr>
        </p:nvSpPr>
        <p:spPr>
          <a:xfrm>
            <a:off x="550863" y="3712776"/>
            <a:ext cx="8470605" cy="867930"/>
          </a:xfrm>
        </p:spPr>
        <p:txBody>
          <a:bodyPr/>
          <a:lstStyle>
            <a:lvl1pPr>
              <a:defRPr>
                <a:solidFill>
                  <a:srgbClr val="404040"/>
                </a:solidFill>
              </a:defRPr>
            </a:lvl1pPr>
          </a:lstStyle>
          <a:p>
            <a:r>
              <a:rPr lang="en-GB" noProof="0"/>
              <a:t>Presentation title</a:t>
            </a:r>
            <a:br>
              <a:rPr lang="en-GB" noProof="0"/>
            </a:br>
            <a:r>
              <a:rPr lang="en-GB" noProof="0"/>
              <a:t>This is a second line</a:t>
            </a:r>
          </a:p>
        </p:txBody>
      </p:sp>
      <p:sp>
        <p:nvSpPr>
          <p:cNvPr id="19" name="Untertitel 2">
            <a:extLst>
              <a:ext uri="{FF2B5EF4-FFF2-40B4-BE49-F238E27FC236}">
                <a16:creationId xmlns:a16="http://schemas.microsoft.com/office/drawing/2014/main" id="{3DC8C519-9572-4F0C-83E8-F51CF895914B}"/>
              </a:ext>
            </a:extLst>
          </p:cNvPr>
          <p:cNvSpPr>
            <a:spLocks noGrp="1"/>
          </p:cNvSpPr>
          <p:nvPr>
            <p:ph type="subTitle" idx="1" hasCustomPrompt="1"/>
          </p:nvPr>
        </p:nvSpPr>
        <p:spPr>
          <a:xfrm>
            <a:off x="550863" y="4585299"/>
            <a:ext cx="8470605" cy="658446"/>
          </a:xfrm>
        </p:spPr>
        <p:txBody>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rgbClr val="404040"/>
                </a:solidFill>
                <a:latin typeface="+mn-lt"/>
                <a:ea typeface="+mn-ea"/>
                <a:cs typeface="+mn-cs"/>
              </a:defRPr>
            </a:lvl1pPr>
          </a:lstStyle>
          <a:p>
            <a:r>
              <a:rPr lang="en-GB" noProof="0"/>
              <a:t>dd/mm/yy</a:t>
            </a:r>
          </a:p>
          <a:p>
            <a:r>
              <a:rPr lang="en-GB" noProof="0"/>
              <a:t>Name Speaker</a:t>
            </a:r>
          </a:p>
        </p:txBody>
      </p:sp>
    </p:spTree>
    <p:extLst>
      <p:ext uri="{BB962C8B-B14F-4D97-AF65-F5344CB8AC3E}">
        <p14:creationId xmlns:p14="http://schemas.microsoft.com/office/powerpoint/2010/main" val="3405417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74210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tx1"/>
                </a:solidFill>
              </a:defRPr>
            </a:lvl1pPr>
          </a:lstStyle>
          <a:p>
            <a:r>
              <a:rPr lang="de-DE"/>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4" name="Datumsplatzhalter 3">
            <a:extLst>
              <a:ext uri="{FF2B5EF4-FFF2-40B4-BE49-F238E27FC236}">
                <a16:creationId xmlns:a16="http://schemas.microsoft.com/office/drawing/2014/main" id="{1E295484-97BE-454E-84FD-0FCF948F1C6E}"/>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25" name="Fußzeilenplatzhalter 4">
            <a:extLst>
              <a:ext uri="{FF2B5EF4-FFF2-40B4-BE49-F238E27FC236}">
                <a16:creationId xmlns:a16="http://schemas.microsoft.com/office/drawing/2014/main" id="{0F9783A8-5DD6-4BD9-8451-CE67EFA52539}"/>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26" name="Foliennummernplatzhalter 5">
            <a:extLst>
              <a:ext uri="{FF2B5EF4-FFF2-40B4-BE49-F238E27FC236}">
                <a16:creationId xmlns:a16="http://schemas.microsoft.com/office/drawing/2014/main" id="{BB0AFB8A-BB6C-46A0-900B-25A4F63AD211}"/>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184895744"/>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1474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a:prstGeom prst="rect">
            <a:avLst/>
          </a:prstGeom>
        </p:spPr>
        <p:txBody>
          <a:bodyPr wrap="square">
            <a:spAutoFit/>
          </a:bodyPr>
          <a:lstStyle>
            <a:lvl1pPr>
              <a:lnSpc>
                <a:spcPct val="100000"/>
              </a:lnSpc>
              <a:defRPr sz="60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a:prstGeom prst="rect">
            <a:avLst/>
          </a:prstGeom>
        </p:spPr>
        <p:txBody>
          <a:bodyPr wrap="square">
            <a:spAutoFit/>
          </a:bodyPr>
          <a:lstStyle>
            <a:lvl1pPr>
              <a:lnSpc>
                <a:spcPct val="100000"/>
              </a:lnSpc>
              <a:defRPr sz="60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2" name="Datumsplatzhalter 3">
            <a:extLst>
              <a:ext uri="{FF2B5EF4-FFF2-40B4-BE49-F238E27FC236}">
                <a16:creationId xmlns:a16="http://schemas.microsoft.com/office/drawing/2014/main" id="{057A1160-F03B-4585-A9BE-DE4693201CF5}"/>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5" name="Fußzeilenplatzhalter 4">
            <a:extLst>
              <a:ext uri="{FF2B5EF4-FFF2-40B4-BE49-F238E27FC236}">
                <a16:creationId xmlns:a16="http://schemas.microsoft.com/office/drawing/2014/main" id="{8910B592-E1BA-485B-8EF5-D86D9FC915D3}"/>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6" name="Foliennummernplatzhalter 5">
            <a:extLst>
              <a:ext uri="{FF2B5EF4-FFF2-40B4-BE49-F238E27FC236}">
                <a16:creationId xmlns:a16="http://schemas.microsoft.com/office/drawing/2014/main" id="{465B8136-4BAB-4B10-A19A-D6C9A584A00A}"/>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141743327"/>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6428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A419400-9A09-48A1-A7F9-B54AB031E2C4}"/>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1341438"/>
            <a:ext cx="11090276" cy="4464050"/>
          </a:xfrm>
          <a:prstGeom prst="rect">
            <a:avLst/>
          </a:prstGeom>
        </p:spPr>
        <p:txBody>
          <a:bodyPr/>
          <a:lstStyle>
            <a:lvl1pPr>
              <a:lnSpc>
                <a:spcPts val="1900"/>
              </a:lnSpc>
              <a:defRPr/>
            </a:lvl1pPr>
            <a:lvl2pPr>
              <a:lnSpc>
                <a:spcPts val="1900"/>
              </a:lnSpc>
              <a:buClrTx/>
              <a:defRPr/>
            </a:lvl2pPr>
            <a:lvl3pPr>
              <a:lnSpc>
                <a:spcPts val="1900"/>
              </a:lnSpc>
              <a:spcBef>
                <a:spcPts val="600"/>
              </a:spcBef>
              <a:buClrTx/>
              <a:defRPr/>
            </a:lvl3pPr>
            <a:lvl4pPr>
              <a:lnSpc>
                <a:spcPts val="1900"/>
              </a:lnSpc>
              <a:spcBef>
                <a:spcPts val="600"/>
              </a:spcBef>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11" name="Datumsplatzhalter 3">
            <a:extLst>
              <a:ext uri="{FF2B5EF4-FFF2-40B4-BE49-F238E27FC236}">
                <a16:creationId xmlns:a16="http://schemas.microsoft.com/office/drawing/2014/main" id="{59093958-DD28-4A40-A9F6-D9BB2A14A84E}"/>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2" name="Fußzeilenplatzhalter 4">
            <a:extLst>
              <a:ext uri="{FF2B5EF4-FFF2-40B4-BE49-F238E27FC236}">
                <a16:creationId xmlns:a16="http://schemas.microsoft.com/office/drawing/2014/main" id="{B8B2DA53-1862-4E60-8762-F5838333D54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3" name="Foliennummernplatzhalter 5">
            <a:extLst>
              <a:ext uri="{FF2B5EF4-FFF2-40B4-BE49-F238E27FC236}">
                <a16:creationId xmlns:a16="http://schemas.microsoft.com/office/drawing/2014/main" id="{BB22E121-F271-44D0-9AD9-048D8378104D}"/>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41696087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Green">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1784261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chemeClr val="tx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err="1"/>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p:spPr>
        <p:txBody>
          <a:bodyPr wrap="square">
            <a:spAutoFit/>
          </a:bodyPr>
          <a:lstStyle>
            <a:lvl1pPr>
              <a:lnSpc>
                <a:spcPct val="100000"/>
              </a:lnSpc>
              <a:defRPr sz="60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dirty="0"/>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p:spPr>
        <p:txBody>
          <a:bodyPr wrap="square">
            <a:spAutoFit/>
          </a:bodyPr>
          <a:lstStyle>
            <a:lvl1pPr>
              <a:lnSpc>
                <a:spcPct val="100000"/>
              </a:lnSpc>
              <a:defRPr sz="60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Datumsplatzhalter 3">
            <a:extLst>
              <a:ext uri="{FF2B5EF4-FFF2-40B4-BE49-F238E27FC236}">
                <a16:creationId xmlns:a16="http://schemas.microsoft.com/office/drawing/2014/main" id="{6F81ED20-1890-40E9-BF87-04893AA4FBD6}"/>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3" name="Foliennummernplatzhalter 5">
            <a:extLst>
              <a:ext uri="{FF2B5EF4-FFF2-40B4-BE49-F238E27FC236}">
                <a16:creationId xmlns:a16="http://schemas.microsoft.com/office/drawing/2014/main" id="{0B9096DE-FD17-44AE-8164-87D385AB660E}"/>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4" name="Fußzeilenplatzhalter 4">
            <a:extLst>
              <a:ext uri="{FF2B5EF4-FFF2-40B4-BE49-F238E27FC236}">
                <a16:creationId xmlns:a16="http://schemas.microsoft.com/office/drawing/2014/main" id="{C8CDE368-6D77-4891-A1A2-2F97F3E0C9EE}"/>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1131445611"/>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157567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179A2FA-7C42-4755-8032-5FF5AA8BBF8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13" name="Rechteck 12">
            <a:extLst>
              <a:ext uri="{FF2B5EF4-FFF2-40B4-BE49-F238E27FC236}">
                <a16:creationId xmlns:a16="http://schemas.microsoft.com/office/drawing/2014/main" id="{963CFA90-56F2-4F27-8A79-C8DC69D5E793}"/>
              </a:ext>
            </a:extLst>
          </p:cNvPr>
          <p:cNvSpPr/>
          <p:nvPr userDrawn="1"/>
        </p:nvSpPr>
        <p:spPr>
          <a:xfrm>
            <a:off x="0" y="1"/>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1341438"/>
            <a:ext cx="11090276" cy="42481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12" name="Datumsplatzhalter 3">
            <a:extLst>
              <a:ext uri="{FF2B5EF4-FFF2-40B4-BE49-F238E27FC236}">
                <a16:creationId xmlns:a16="http://schemas.microsoft.com/office/drawing/2014/main" id="{93735C59-5A82-41A5-B546-1776984064D2}"/>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4" name="Fußzeilenplatzhalter 4">
            <a:extLst>
              <a:ext uri="{FF2B5EF4-FFF2-40B4-BE49-F238E27FC236}">
                <a16:creationId xmlns:a16="http://schemas.microsoft.com/office/drawing/2014/main" id="{1601141C-8B1E-45D4-BC9C-0BA48DD2FD3C}"/>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5" name="Foliennummernplatzhalter 5">
            <a:extLst>
              <a:ext uri="{FF2B5EF4-FFF2-40B4-BE49-F238E27FC236}">
                <a16:creationId xmlns:a16="http://schemas.microsoft.com/office/drawing/2014/main" id="{B441F8D6-1E69-4166-A72C-B5DC0AB70E53}"/>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973392469"/>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Textboxe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583025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1A89C9FB-5403-4F06-A66E-AB96686BCA72}"/>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3" y="1341438"/>
            <a:ext cx="5437187"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9" name="Textplatzhalter 8">
            <a:extLst>
              <a:ext uri="{FF2B5EF4-FFF2-40B4-BE49-F238E27FC236}">
                <a16:creationId xmlns:a16="http://schemas.microsoft.com/office/drawing/2014/main" id="{9F36B43D-F444-473A-921E-C5C7386D67C9}"/>
              </a:ext>
            </a:extLst>
          </p:cNvPr>
          <p:cNvSpPr>
            <a:spLocks noGrp="1"/>
          </p:cNvSpPr>
          <p:nvPr>
            <p:ph type="body" sz="quarter" idx="14" hasCustomPrompt="1"/>
          </p:nvPr>
        </p:nvSpPr>
        <p:spPr>
          <a:xfrm>
            <a:off x="6203950"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13" name="Datumsplatzhalter 3">
            <a:extLst>
              <a:ext uri="{FF2B5EF4-FFF2-40B4-BE49-F238E27FC236}">
                <a16:creationId xmlns:a16="http://schemas.microsoft.com/office/drawing/2014/main" id="{0246D335-FD5A-4402-AAC6-4EFDE5EDE1B3}"/>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de-DE"/>
              <a:t>Apr 2022</a:t>
            </a:r>
          </a:p>
        </p:txBody>
      </p:sp>
      <p:sp>
        <p:nvSpPr>
          <p:cNvPr id="14" name="Fußzeilenplatzhalter 4">
            <a:extLst>
              <a:ext uri="{FF2B5EF4-FFF2-40B4-BE49-F238E27FC236}">
                <a16:creationId xmlns:a16="http://schemas.microsoft.com/office/drawing/2014/main" id="{934AEE60-9E6D-4254-9F96-96CB3753EB2E}"/>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5" name="Foliennummernplatzhalter 5">
            <a:extLst>
              <a:ext uri="{FF2B5EF4-FFF2-40B4-BE49-F238E27FC236}">
                <a16:creationId xmlns:a16="http://schemas.microsoft.com/office/drawing/2014/main" id="{D2FD12E2-3271-48D2-B1EE-13A4F43F7560}"/>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8433644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65969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1C95379-C338-4098-ACF2-A4A90DC9C2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a:xfrm>
            <a:off x="550862" y="1341438"/>
            <a:ext cx="11090276"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11" name="Datumsplatzhalter 3">
            <a:extLst>
              <a:ext uri="{FF2B5EF4-FFF2-40B4-BE49-F238E27FC236}">
                <a16:creationId xmlns:a16="http://schemas.microsoft.com/office/drawing/2014/main" id="{7EC0622A-5544-4081-A9A4-9A4DAD1E33BB}"/>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2" name="Fußzeilenplatzhalter 4">
            <a:extLst>
              <a:ext uri="{FF2B5EF4-FFF2-40B4-BE49-F238E27FC236}">
                <a16:creationId xmlns:a16="http://schemas.microsoft.com/office/drawing/2014/main" id="{7E7A531F-BDEF-46BE-843E-493CC96F9F69}"/>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3" name="Foliennummernplatzhalter 5">
            <a:extLst>
              <a:ext uri="{FF2B5EF4-FFF2-40B4-BE49-F238E27FC236}">
                <a16:creationId xmlns:a16="http://schemas.microsoft.com/office/drawing/2014/main" id="{1823F387-FEC2-4817-8A78-37B652A2FF98}"/>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5804671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wo Content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06679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DA99AB9-1574-4FF3-9A2A-F51D9550AF0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a:xfrm>
            <a:off x="550862"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6" name="Inhaltsplatzhalter 5">
            <a:extLst>
              <a:ext uri="{FF2B5EF4-FFF2-40B4-BE49-F238E27FC236}">
                <a16:creationId xmlns:a16="http://schemas.microsoft.com/office/drawing/2014/main" id="{8D9C1EE6-D75B-4A74-9D6C-120BF118C0BE}"/>
              </a:ext>
            </a:extLst>
          </p:cNvPr>
          <p:cNvSpPr>
            <a:spLocks noGrp="1"/>
          </p:cNvSpPr>
          <p:nvPr>
            <p:ph sz="quarter" idx="14" hasCustomPrompt="1"/>
          </p:nvPr>
        </p:nvSpPr>
        <p:spPr>
          <a:xfrm>
            <a:off x="6203950"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12" name="Datumsplatzhalter 3">
            <a:extLst>
              <a:ext uri="{FF2B5EF4-FFF2-40B4-BE49-F238E27FC236}">
                <a16:creationId xmlns:a16="http://schemas.microsoft.com/office/drawing/2014/main" id="{D2D34660-546E-4E98-9343-AE6FFEDDC3E7}"/>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de-DE"/>
              <a:t>Apr 2022</a:t>
            </a:r>
          </a:p>
        </p:txBody>
      </p:sp>
      <p:sp>
        <p:nvSpPr>
          <p:cNvPr id="13" name="Fußzeilenplatzhalter 4">
            <a:extLst>
              <a:ext uri="{FF2B5EF4-FFF2-40B4-BE49-F238E27FC236}">
                <a16:creationId xmlns:a16="http://schemas.microsoft.com/office/drawing/2014/main" id="{0F6E4CEC-978E-4DED-B96A-70D0DAD370BF}"/>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4" name="Foliennummernplatzhalter 5">
            <a:extLst>
              <a:ext uri="{FF2B5EF4-FFF2-40B4-BE49-F238E27FC236}">
                <a16:creationId xmlns:a16="http://schemas.microsoft.com/office/drawing/2014/main" id="{BB2C5CCF-F2F5-43A4-8465-1E8494B97261}"/>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5007947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812720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FC9C9ADA-6DF2-4A4F-A2F3-A96D5886F0C8}"/>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a:xfrm>
            <a:off x="550863" y="455205"/>
            <a:ext cx="11090275" cy="360099"/>
          </a:xfrm>
        </p:spPr>
        <p:txBody>
          <a:bodyPr/>
          <a:lstStyle>
            <a:lvl1pPr>
              <a:defRPr>
                <a:solidFill>
                  <a:schemeClr val="tx1"/>
                </a:solidFill>
              </a:defRPr>
            </a:lvl1pPr>
          </a:lstStyle>
          <a:p>
            <a:r>
              <a:rPr lang="en-GB" noProof="0"/>
              <a:t>Please click here to insert headline</a:t>
            </a:r>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5" y="1341438"/>
            <a:ext cx="5437187" cy="4464050"/>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6203952" y="1341438"/>
            <a:ext cx="5437188" cy="4464050"/>
          </a:xfrm>
          <a:prstGeom prst="rect">
            <a:avLst/>
          </a:prstGeom>
          <a:solidFill>
            <a:srgbClr val="DADADA"/>
          </a:solidFill>
        </p:spPr>
        <p:txBody>
          <a:bodyPr/>
          <a:lstStyle>
            <a:lvl1pPr>
              <a:defRPr/>
            </a:lvl1pPr>
          </a:lstStyle>
          <a:p>
            <a:r>
              <a:rPr lang="en-GB" noProof="0"/>
              <a:t>Please insert picture</a:t>
            </a:r>
          </a:p>
        </p:txBody>
      </p:sp>
      <p:sp>
        <p:nvSpPr>
          <p:cNvPr id="12" name="Datumsplatzhalter 3">
            <a:extLst>
              <a:ext uri="{FF2B5EF4-FFF2-40B4-BE49-F238E27FC236}">
                <a16:creationId xmlns:a16="http://schemas.microsoft.com/office/drawing/2014/main" id="{7C2A03B1-6972-464D-BD3E-1B14163DDBAB}"/>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3" name="Fußzeilenplatzhalter 4">
            <a:extLst>
              <a:ext uri="{FF2B5EF4-FFF2-40B4-BE49-F238E27FC236}">
                <a16:creationId xmlns:a16="http://schemas.microsoft.com/office/drawing/2014/main" id="{4ECB8FF1-A8EB-4F0A-9989-510CD18D8A7C}"/>
              </a:ext>
            </a:extLst>
          </p:cNvPr>
          <p:cNvSpPr>
            <a:spLocks noGrp="1"/>
          </p:cNvSpPr>
          <p:nvPr>
            <p:ph type="ftr" sz="quarter" idx="3"/>
          </p:nvPr>
        </p:nvSpPr>
        <p:spPr bwMode="gray">
          <a:xfrm>
            <a:off x="1905695"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4" name="Foliennummernplatzhalter 5">
            <a:extLst>
              <a:ext uri="{FF2B5EF4-FFF2-40B4-BE49-F238E27FC236}">
                <a16:creationId xmlns:a16="http://schemas.microsoft.com/office/drawing/2014/main" id="{3BCC8880-9C0D-4F46-A702-CCFAC4C99395}"/>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21161373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06359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E73808E-6DB5-4ECE-BADF-3AE90E9406EC}"/>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GB" noProof="0"/>
              <a:t>Please click here to insert headline</a:t>
            </a:r>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550863" y="1341438"/>
            <a:ext cx="11090275" cy="4464050"/>
          </a:xfrm>
          <a:prstGeom prst="rect">
            <a:avLst/>
          </a:prstGeom>
          <a:solidFill>
            <a:srgbClr val="DADADA"/>
          </a:solidFill>
        </p:spPr>
        <p:txBody>
          <a:bodyPr/>
          <a:lstStyle>
            <a:lvl1pPr>
              <a:defRPr/>
            </a:lvl1pPr>
          </a:lstStyle>
          <a:p>
            <a:r>
              <a:rPr lang="en-GB" noProof="0"/>
              <a:t>Please insert picture</a:t>
            </a:r>
          </a:p>
        </p:txBody>
      </p:sp>
      <p:sp>
        <p:nvSpPr>
          <p:cNvPr id="11" name="Datumsplatzhalter 3">
            <a:extLst>
              <a:ext uri="{FF2B5EF4-FFF2-40B4-BE49-F238E27FC236}">
                <a16:creationId xmlns:a16="http://schemas.microsoft.com/office/drawing/2014/main" id="{544711C1-89DD-4960-99A9-DA866F0B7A23}"/>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12" name="Fußzeilenplatzhalter 4">
            <a:extLst>
              <a:ext uri="{FF2B5EF4-FFF2-40B4-BE49-F238E27FC236}">
                <a16:creationId xmlns:a16="http://schemas.microsoft.com/office/drawing/2014/main" id="{290B67B8-7FDA-47D5-B69A-A81B94F963B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13" name="Foliennummernplatzhalter 5">
            <a:extLst>
              <a:ext uri="{FF2B5EF4-FFF2-40B4-BE49-F238E27FC236}">
                <a16:creationId xmlns:a16="http://schemas.microsoft.com/office/drawing/2014/main" id="{7883F25B-60B8-4170-B8D7-D63FAC2834EF}"/>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27941928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Slide 1">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408958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de-DE" dirty="0"/>
              <a:t>Contact</a:t>
            </a:r>
          </a:p>
        </p:txBody>
      </p:sp>
      <p:sp>
        <p:nvSpPr>
          <p:cNvPr id="4" name="Bildplatzhalter 3"/>
          <p:cNvSpPr>
            <a:spLocks noGrp="1"/>
          </p:cNvSpPr>
          <p:nvPr>
            <p:ph type="pic" sz="quarter" idx="14" hasCustomPrompt="1"/>
          </p:nvPr>
        </p:nvSpPr>
        <p:spPr bwMode="gray">
          <a:xfrm>
            <a:off x="550863" y="1341438"/>
            <a:ext cx="5437188" cy="4464050"/>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GB"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6203950" y="1341438"/>
            <a:ext cx="5437188" cy="614362"/>
          </a:xfrm>
          <a:prstGeom prst="rect">
            <a:avLst/>
          </a:prstGeom>
        </p:spPr>
        <p:txBody>
          <a:bodyPr/>
          <a:lstStyle>
            <a:lvl2pPr>
              <a:buClrTx/>
              <a:defRPr/>
            </a:lvl2p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6203950" y="2665763"/>
            <a:ext cx="5437188" cy="246221"/>
          </a:xfrm>
          <a:prstGeom prst="rect">
            <a:avLst/>
          </a:prstGeom>
        </p:spPr>
        <p:txBody>
          <a:bodyPr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6203950" y="2969317"/>
            <a:ext cx="5437188" cy="246221"/>
          </a:xfrm>
          <a:prstGeom prst="rect">
            <a:avLst/>
          </a:prstGeom>
        </p:spPr>
        <p:txBody>
          <a:bodyPr>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6203950" y="3429000"/>
            <a:ext cx="5437188" cy="2376488"/>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p:nvPr userDrawn="1"/>
        </p:nvCxnSpPr>
        <p:spPr>
          <a:xfrm>
            <a:off x="6203950" y="2940651"/>
            <a:ext cx="54371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umsplatzhalter 3">
            <a:extLst>
              <a:ext uri="{FF2B5EF4-FFF2-40B4-BE49-F238E27FC236}">
                <a16:creationId xmlns:a16="http://schemas.microsoft.com/office/drawing/2014/main" id="{952329BE-603C-4094-B243-FAB14123C520}"/>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21" name="Fußzeilenplatzhalter 4">
            <a:extLst>
              <a:ext uri="{FF2B5EF4-FFF2-40B4-BE49-F238E27FC236}">
                <a16:creationId xmlns:a16="http://schemas.microsoft.com/office/drawing/2014/main" id="{DFBC3C74-4E29-4FD4-9FF6-37182AB6904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22" name="Foliennummernplatzhalter 5">
            <a:extLst>
              <a:ext uri="{FF2B5EF4-FFF2-40B4-BE49-F238E27FC236}">
                <a16:creationId xmlns:a16="http://schemas.microsoft.com/office/drawing/2014/main" id="{9C2940E6-F005-4664-97E6-4CB53720B80C}"/>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9330834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Slide 2">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384921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GB"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550862" y="1341438"/>
            <a:ext cx="6954837" cy="614362"/>
          </a:xfrm>
          <a:prstGeom prst="rect">
            <a:avLst/>
          </a:prstGeom>
        </p:spPr>
        <p:txBody>
          <a:bodyPr/>
          <a:lstStyle>
            <a:lvl2pPr>
              <a:buClrTx/>
              <a:defRPr/>
            </a:lvl2p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423624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423624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4236243" cy="1956653"/>
          </a:xfrm>
          <a:prstGeom prst="rect">
            <a:avLst/>
          </a:prstGeom>
        </p:spPr>
        <p:txBody>
          <a:bodyPr/>
          <a:lstStyle>
            <a:lvl2pPr>
              <a:buClrTx/>
              <a:defRPr/>
            </a:lvl2pPr>
            <a:lvl3pPr>
              <a:buClrTx/>
              <a:defRPr/>
            </a:lvl3pPr>
            <a:lvl4pPr>
              <a:buClrTx/>
              <a:defRPr/>
            </a:lvl4pPr>
            <a:lvl5pPr>
              <a:buClrTx/>
              <a:defRPr/>
            </a:lvl5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42362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umsplatzhalter 3">
            <a:extLst>
              <a:ext uri="{FF2B5EF4-FFF2-40B4-BE49-F238E27FC236}">
                <a16:creationId xmlns:a16="http://schemas.microsoft.com/office/drawing/2014/main" id="{6318AA8D-C3E4-48F8-BABD-63D8B0108778}"/>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21" name="Fußzeilenplatzhalter 4">
            <a:extLst>
              <a:ext uri="{FF2B5EF4-FFF2-40B4-BE49-F238E27FC236}">
                <a16:creationId xmlns:a16="http://schemas.microsoft.com/office/drawing/2014/main" id="{6836C01C-0DFA-409A-86CF-88BEC02CE18A}"/>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22" name="Foliennummernplatzhalter 5">
            <a:extLst>
              <a:ext uri="{FF2B5EF4-FFF2-40B4-BE49-F238E27FC236}">
                <a16:creationId xmlns:a16="http://schemas.microsoft.com/office/drawing/2014/main" id="{832462D2-0533-45D6-93B4-4C1BEAC52E45}"/>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9853309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Slide 3">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982226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GB"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p:nvPr>
        </p:nvSpPr>
        <p:spPr>
          <a:xfrm>
            <a:off x="550862" y="1341438"/>
            <a:ext cx="6954837" cy="614362"/>
          </a:xfrm>
          <a:prstGeom prst="rect">
            <a:avLst/>
          </a:prstGeom>
        </p:spPr>
        <p:txBody>
          <a:bodyPr/>
          <a:lstStyle>
            <a:lvl2pPr>
              <a:buClrTx/>
              <a:defRPr/>
            </a:lvl2pPr>
          </a:lstStyle>
          <a:p>
            <a:pPr lvl="0"/>
            <a:r>
              <a:rPr lang="de-DE"/>
              <a:t>Mastertextformat bearbeiten</a:t>
            </a:r>
          </a:p>
          <a:p>
            <a:pPr lvl="1"/>
            <a:endParaRPr lang="de-DE"/>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271859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271859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2718593" cy="1956653"/>
          </a:xfrm>
          <a:prstGeom prst="rect">
            <a:avLst/>
          </a:prstGeom>
        </p:spPr>
        <p:txBody>
          <a:bodyPr/>
          <a:lstStyle>
            <a:lvl2pPr>
              <a:buClrTx/>
              <a:defRPr/>
            </a:lvl2pPr>
            <a:lvl3pPr>
              <a:buClrTx/>
              <a:defRPr/>
            </a:lvl3pPr>
            <a:lvl4pPr>
              <a:buClrTx/>
              <a:defRPr/>
            </a:lvl4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Bildplatzhalter 3">
            <a:extLst>
              <a:ext uri="{FF2B5EF4-FFF2-40B4-BE49-F238E27FC236}">
                <a16:creationId xmlns:a16="http://schemas.microsoft.com/office/drawing/2014/main" id="{3569D1FB-EEF8-4AE5-ADB3-E02EBF27177A}"/>
              </a:ext>
            </a:extLst>
          </p:cNvPr>
          <p:cNvSpPr>
            <a:spLocks noGrp="1"/>
          </p:cNvSpPr>
          <p:nvPr>
            <p:ph type="pic" sz="quarter" idx="26" hasCustomPrompt="1"/>
          </p:nvPr>
        </p:nvSpPr>
        <p:spPr bwMode="gray">
          <a:xfrm>
            <a:off x="6220924"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GB" noProof="0"/>
              <a:t>Please insert picture</a:t>
            </a:r>
          </a:p>
        </p:txBody>
      </p:sp>
      <p:sp>
        <p:nvSpPr>
          <p:cNvPr id="18" name="Textplatzhalter 12">
            <a:extLst>
              <a:ext uri="{FF2B5EF4-FFF2-40B4-BE49-F238E27FC236}">
                <a16:creationId xmlns:a16="http://schemas.microsoft.com/office/drawing/2014/main" id="{0D02CDDC-DFF9-497B-A101-E79E00B49F30}"/>
              </a:ext>
            </a:extLst>
          </p:cNvPr>
          <p:cNvSpPr>
            <a:spLocks noGrp="1"/>
          </p:cNvSpPr>
          <p:nvPr>
            <p:ph type="body" sz="quarter" idx="27" hasCustomPrompt="1"/>
          </p:nvPr>
        </p:nvSpPr>
        <p:spPr>
          <a:xfrm>
            <a:off x="8939519" y="3085598"/>
            <a:ext cx="271859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20" name="Textplatzhalter 12">
            <a:extLst>
              <a:ext uri="{FF2B5EF4-FFF2-40B4-BE49-F238E27FC236}">
                <a16:creationId xmlns:a16="http://schemas.microsoft.com/office/drawing/2014/main" id="{6993B0AD-E56C-4BE5-803E-2562A508A501}"/>
              </a:ext>
            </a:extLst>
          </p:cNvPr>
          <p:cNvSpPr>
            <a:spLocks noGrp="1"/>
          </p:cNvSpPr>
          <p:nvPr>
            <p:ph type="body" sz="quarter" idx="28" hasCustomPrompt="1"/>
          </p:nvPr>
        </p:nvSpPr>
        <p:spPr>
          <a:xfrm>
            <a:off x="8939519" y="3389152"/>
            <a:ext cx="271859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21" name="Textplatzhalter 16">
            <a:extLst>
              <a:ext uri="{FF2B5EF4-FFF2-40B4-BE49-F238E27FC236}">
                <a16:creationId xmlns:a16="http://schemas.microsoft.com/office/drawing/2014/main" id="{A711B2D2-8285-4016-8EE7-64F846C1A2ED}"/>
              </a:ext>
            </a:extLst>
          </p:cNvPr>
          <p:cNvSpPr>
            <a:spLocks noGrp="1"/>
          </p:cNvSpPr>
          <p:nvPr>
            <p:ph type="body" sz="quarter" idx="29" hasCustomPrompt="1"/>
          </p:nvPr>
        </p:nvSpPr>
        <p:spPr>
          <a:xfrm>
            <a:off x="8939519" y="3848835"/>
            <a:ext cx="2718593" cy="1956653"/>
          </a:xfrm>
          <a:prstGeom prst="rect">
            <a:avLst/>
          </a:prstGeom>
        </p:spPr>
        <p:txBody>
          <a:bodyPr/>
          <a:lstStyle>
            <a:lvl2pPr>
              <a:buClrTx/>
              <a:defRPr/>
            </a:lvl2pPr>
            <a:lvl3pPr>
              <a:buClrTx/>
              <a:defRPr/>
            </a:lvl3pPr>
            <a:lvl4pPr>
              <a:buClrTx/>
              <a:defRPr/>
            </a:lvl4p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cxnSp>
        <p:nvCxnSpPr>
          <p:cNvPr id="22" name="Gerader Verbinder 21">
            <a:extLst>
              <a:ext uri="{FF2B5EF4-FFF2-40B4-BE49-F238E27FC236}">
                <a16:creationId xmlns:a16="http://schemas.microsoft.com/office/drawing/2014/main" id="{0E422F3E-EE9C-488A-A4BA-448860022447}"/>
              </a:ext>
            </a:extLst>
          </p:cNvPr>
          <p:cNvCxnSpPr>
            <a:cxnSpLocks/>
          </p:cNvCxnSpPr>
          <p:nvPr userDrawn="1"/>
        </p:nvCxnSpPr>
        <p:spPr>
          <a:xfrm>
            <a:off x="8939519"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Datumsplatzhalter 3">
            <a:extLst>
              <a:ext uri="{FF2B5EF4-FFF2-40B4-BE49-F238E27FC236}">
                <a16:creationId xmlns:a16="http://schemas.microsoft.com/office/drawing/2014/main" id="{A58CD182-F28E-48D3-82C0-ECBCC8C7593D}"/>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26" name="Fußzeilenplatzhalter 4">
            <a:extLst>
              <a:ext uri="{FF2B5EF4-FFF2-40B4-BE49-F238E27FC236}">
                <a16:creationId xmlns:a16="http://schemas.microsoft.com/office/drawing/2014/main" id="{2130A33B-3F26-4F18-BE0F-5E30BB27CACA}"/>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27" name="Foliennummernplatzhalter 5">
            <a:extLst>
              <a:ext uri="{FF2B5EF4-FFF2-40B4-BE49-F238E27FC236}">
                <a16:creationId xmlns:a16="http://schemas.microsoft.com/office/drawing/2014/main" id="{C17C40C0-733C-4C04-A4DF-AA9F0D151BDB}"/>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26963386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bg bwMode="gray">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4E80D70-1816-4A3D-A8BB-AFC075174774}"/>
              </a:ext>
            </a:extLst>
          </p:cNvPr>
          <p:cNvGraphicFramePr>
            <a:graphicFrameLocks noChangeAspect="1"/>
          </p:cNvGraphicFramePr>
          <p:nvPr userDrawn="1">
            <p:custDataLst>
              <p:tags r:id="rId1"/>
            </p:custDataLst>
            <p:extLst>
              <p:ext uri="{D42A27DB-BD31-4B8C-83A1-F6EECF244321}">
                <p14:modId xmlns:p14="http://schemas.microsoft.com/office/powerpoint/2010/main" val="29625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84E80D70-1816-4A3D-A8BB-AFC075174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0634F796-1589-4A4C-A6D9-D204002D331A}"/>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2" name="Titel 1"/>
          <p:cNvSpPr>
            <a:spLocks noGrp="1"/>
          </p:cNvSpPr>
          <p:nvPr>
            <p:ph type="title" hasCustomPrompt="1"/>
          </p:nvPr>
        </p:nvSpPr>
        <p:spPr bwMode="gray">
          <a:xfrm>
            <a:off x="550863" y="455205"/>
            <a:ext cx="11090275" cy="360099"/>
          </a:xfrm>
        </p:spPr>
        <p:txBody>
          <a:bodyPr/>
          <a:lstStyle>
            <a:lvl1pPr>
              <a:defRPr>
                <a:solidFill>
                  <a:schemeClr val="tx1"/>
                </a:solidFill>
              </a:defRPr>
            </a:lvl1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insert</a:t>
            </a:r>
            <a:r>
              <a:rPr lang="de-DE" noProof="0" dirty="0"/>
              <a:t> </a:t>
            </a:r>
            <a:r>
              <a:rPr lang="de-DE" noProof="0" dirty="0" err="1"/>
              <a:t>headline</a:t>
            </a:r>
            <a:endParaRPr lang="de-DE" dirty="0"/>
          </a:p>
        </p:txBody>
      </p:sp>
      <p:sp>
        <p:nvSpPr>
          <p:cNvPr id="11" name="Datumsplatzhalter 3">
            <a:extLst>
              <a:ext uri="{FF2B5EF4-FFF2-40B4-BE49-F238E27FC236}">
                <a16:creationId xmlns:a16="http://schemas.microsoft.com/office/drawing/2014/main" id="{213C6FB3-5E05-49B6-A7D8-C2F8AF470B91}"/>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de-DE"/>
              <a:t>Apr 2022</a:t>
            </a:r>
          </a:p>
        </p:txBody>
      </p:sp>
      <p:sp>
        <p:nvSpPr>
          <p:cNvPr id="12" name="Fußzeilenplatzhalter 4">
            <a:extLst>
              <a:ext uri="{FF2B5EF4-FFF2-40B4-BE49-F238E27FC236}">
                <a16:creationId xmlns:a16="http://schemas.microsoft.com/office/drawing/2014/main" id="{0FBD1AF5-57BF-4885-B733-F4D0600926F6}"/>
              </a:ext>
            </a:extLst>
          </p:cNvPr>
          <p:cNvSpPr>
            <a:spLocks noGrp="1"/>
          </p:cNvSpPr>
          <p:nvPr>
            <p:ph type="ftr" sz="quarter" idx="3"/>
          </p:nvPr>
        </p:nvSpPr>
        <p:spPr bwMode="gray">
          <a:xfrm>
            <a:off x="1905695"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de-DE"/>
              <a:t>Corporate </a:t>
            </a:r>
            <a:r>
              <a:rPr lang="de-DE" err="1"/>
              <a:t>Presentation</a:t>
            </a:r>
            <a:endParaRPr lang="en-US"/>
          </a:p>
        </p:txBody>
      </p:sp>
      <p:sp>
        <p:nvSpPr>
          <p:cNvPr id="13" name="Foliennummernplatzhalter 5">
            <a:extLst>
              <a:ext uri="{FF2B5EF4-FFF2-40B4-BE49-F238E27FC236}">
                <a16:creationId xmlns:a16="http://schemas.microsoft.com/office/drawing/2014/main" id="{303D2CC6-410C-48D5-AD41-D452BFA10A2D}"/>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9389747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74210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tx1"/>
                </a:solidFill>
              </a:defRPr>
            </a:lvl1pPr>
          </a:lstStyle>
          <a:p>
            <a:r>
              <a:rPr lang="de-DE" dirty="0"/>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dirty="0"/>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30" name="Datumsplatzhalter 3">
            <a:extLst>
              <a:ext uri="{FF2B5EF4-FFF2-40B4-BE49-F238E27FC236}">
                <a16:creationId xmlns:a16="http://schemas.microsoft.com/office/drawing/2014/main" id="{68D388A2-50B6-4F8F-BA86-2310ECF7E701}"/>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32" name="Foliennummernplatzhalter 5">
            <a:extLst>
              <a:ext uri="{FF2B5EF4-FFF2-40B4-BE49-F238E27FC236}">
                <a16:creationId xmlns:a16="http://schemas.microsoft.com/office/drawing/2014/main" id="{EF7BD860-069F-4FC2-AEA3-F2E5D192DC9B}"/>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33" name="Fußzeilenplatzhalter 4">
            <a:extLst>
              <a:ext uri="{FF2B5EF4-FFF2-40B4-BE49-F238E27FC236}">
                <a16:creationId xmlns:a16="http://schemas.microsoft.com/office/drawing/2014/main" id="{71DAF458-4A6A-4E07-B8A5-8A2E5ACCD1D9}"/>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762893279"/>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Title Slide Picture 2">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6" name="Grafik 5">
            <a:extLst>
              <a:ext uri="{FF2B5EF4-FFF2-40B4-BE49-F238E27FC236}">
                <a16:creationId xmlns:a16="http://schemas.microsoft.com/office/drawing/2014/main" id="{1C0A2B31-137C-44CA-B153-4F7B7AC264F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9015" t="21599" b="20758"/>
          <a:stretch/>
        </p:blipFill>
        <p:spPr>
          <a:xfrm>
            <a:off x="4252584" y="276904"/>
            <a:ext cx="7939416" cy="4221205"/>
          </a:xfrm>
          <a:prstGeom prst="rect">
            <a:avLst/>
          </a:prstGeom>
        </p:spPr>
      </p:pic>
      <p:pic>
        <p:nvPicPr>
          <p:cNvPr id="12" name="Bild" descr="Bild">
            <a:extLst>
              <a:ext uri="{FF2B5EF4-FFF2-40B4-BE49-F238E27FC236}">
                <a16:creationId xmlns:a16="http://schemas.microsoft.com/office/drawing/2014/main" id="{7509044C-B573-4199-9693-39DC410A98BC}"/>
              </a:ext>
            </a:extLst>
          </p:cNvPr>
          <p:cNvPicPr>
            <a:picLocks noChangeAspect="1"/>
          </p:cNvPicPr>
          <p:nvPr userDrawn="1"/>
        </p:nvPicPr>
        <p:blipFill>
          <a:blip r:embed="rId7"/>
          <a:stretch>
            <a:fillRect/>
          </a:stretch>
        </p:blipFill>
        <p:spPr>
          <a:xfrm>
            <a:off x="9633057" y="5817942"/>
            <a:ext cx="2095165" cy="763154"/>
          </a:xfrm>
          <a:prstGeom prst="rect">
            <a:avLst/>
          </a:prstGeom>
          <a:ln w="12700">
            <a:miter lim="400000"/>
          </a:ln>
        </p:spPr>
      </p:pic>
      <p:sp>
        <p:nvSpPr>
          <p:cNvPr id="16" name="Textfeld 15">
            <a:extLst>
              <a:ext uri="{FF2B5EF4-FFF2-40B4-BE49-F238E27FC236}">
                <a16:creationId xmlns:a16="http://schemas.microsoft.com/office/drawing/2014/main" id="{5B7D425F-4CEF-4E28-92D2-1720FB4936EE}"/>
              </a:ext>
            </a:extLst>
          </p:cNvPr>
          <p:cNvSpPr txBox="1"/>
          <p:nvPr userDrawn="1"/>
        </p:nvSpPr>
        <p:spPr>
          <a:xfrm>
            <a:off x="1966884" y="5054856"/>
            <a:ext cx="5686425" cy="861774"/>
          </a:xfrm>
          <a:prstGeom prst="rect">
            <a:avLst/>
          </a:prstGeom>
          <a:noFill/>
        </p:spPr>
        <p:txBody>
          <a:bodyPr wrap="square" lIns="0" tIns="0" rIns="0" bIns="0" rtlCol="0">
            <a:spAutoFit/>
          </a:bodyPr>
          <a:lstStyle/>
          <a:p>
            <a:pPr algn="l"/>
            <a:r>
              <a:rPr lang="en-GB" sz="2800" b="1" noProof="0" dirty="0"/>
              <a:t>Follow us on</a:t>
            </a:r>
          </a:p>
          <a:p>
            <a:pPr algn="l"/>
            <a:r>
              <a:rPr lang="en-GB" sz="2800" b="1" noProof="0" dirty="0"/>
              <a:t>LinkedIn</a:t>
            </a:r>
          </a:p>
        </p:txBody>
      </p:sp>
      <p:sp>
        <p:nvSpPr>
          <p:cNvPr id="17" name="Textfeld 16">
            <a:extLst>
              <a:ext uri="{FF2B5EF4-FFF2-40B4-BE49-F238E27FC236}">
                <a16:creationId xmlns:a16="http://schemas.microsoft.com/office/drawing/2014/main" id="{601F1481-87AE-4686-8815-F55F5A94816C}"/>
              </a:ext>
            </a:extLst>
          </p:cNvPr>
          <p:cNvSpPr txBox="1"/>
          <p:nvPr userDrawn="1"/>
        </p:nvSpPr>
        <p:spPr>
          <a:xfrm>
            <a:off x="1964139" y="3742669"/>
            <a:ext cx="5686425" cy="861774"/>
          </a:xfrm>
          <a:prstGeom prst="rect">
            <a:avLst/>
          </a:prstGeom>
          <a:noFill/>
        </p:spPr>
        <p:txBody>
          <a:bodyPr wrap="square" lIns="0" tIns="0" rIns="0" bIns="0" rtlCol="0">
            <a:spAutoFit/>
          </a:bodyPr>
          <a:lstStyle/>
          <a:p>
            <a:pPr algn="l"/>
            <a:r>
              <a:rPr lang="en-GB" sz="2800" b="1" noProof="0" dirty="0"/>
              <a:t>Visit us at</a:t>
            </a:r>
          </a:p>
          <a:p>
            <a:pPr algn="l"/>
            <a:r>
              <a:rPr lang="en-GB" sz="2800" b="1" noProof="0" dirty="0"/>
              <a:t>Landbell-group.com</a:t>
            </a:r>
          </a:p>
        </p:txBody>
      </p:sp>
      <p:pic>
        <p:nvPicPr>
          <p:cNvPr id="18" name="Grafik 17">
            <a:extLst>
              <a:ext uri="{FF2B5EF4-FFF2-40B4-BE49-F238E27FC236}">
                <a16:creationId xmlns:a16="http://schemas.microsoft.com/office/drawing/2014/main" id="{846E6795-D00A-4884-8993-E0A9344F526E}"/>
              </a:ext>
            </a:extLst>
          </p:cNvPr>
          <p:cNvPicPr>
            <a:picLocks noChangeAspect="1"/>
          </p:cNvPicPr>
          <p:nvPr userDrawn="1"/>
        </p:nvPicPr>
        <p:blipFill>
          <a:blip r:embed="rId8">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668803" y="5054856"/>
            <a:ext cx="891171" cy="891171"/>
          </a:xfrm>
          <a:prstGeom prst="rect">
            <a:avLst/>
          </a:prstGeom>
        </p:spPr>
      </p:pic>
      <p:pic>
        <p:nvPicPr>
          <p:cNvPr id="19" name="Grafik 18" descr="Internet mit einfarbiger Füllung">
            <a:extLst>
              <a:ext uri="{FF2B5EF4-FFF2-40B4-BE49-F238E27FC236}">
                <a16:creationId xmlns:a16="http://schemas.microsoft.com/office/drawing/2014/main" id="{EEAD6F0A-11A1-47A7-8615-86391B7524E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50863" y="3576027"/>
            <a:ext cx="1176670" cy="1176670"/>
          </a:xfrm>
          <a:prstGeom prst="rect">
            <a:avLst/>
          </a:prstGeom>
        </p:spPr>
      </p:pic>
      <p:grpSp>
        <p:nvGrpSpPr>
          <p:cNvPr id="2" name="Gruppieren 1">
            <a:extLst>
              <a:ext uri="{FF2B5EF4-FFF2-40B4-BE49-F238E27FC236}">
                <a16:creationId xmlns:a16="http://schemas.microsoft.com/office/drawing/2014/main" id="{CCDA2714-5FFD-49D3-AF0A-0B2FD50935BD}"/>
              </a:ext>
            </a:extLst>
          </p:cNvPr>
          <p:cNvGrpSpPr/>
          <p:nvPr userDrawn="1"/>
        </p:nvGrpSpPr>
        <p:grpSpPr>
          <a:xfrm rot="10800000">
            <a:off x="0" y="4726997"/>
            <a:ext cx="5558211" cy="144000"/>
            <a:chOff x="4396655" y="3637151"/>
            <a:chExt cx="5558211" cy="144000"/>
          </a:xfrm>
        </p:grpSpPr>
        <p:cxnSp>
          <p:nvCxnSpPr>
            <p:cNvPr id="23" name="Gerader Verbinder 22">
              <a:extLst>
                <a:ext uri="{FF2B5EF4-FFF2-40B4-BE49-F238E27FC236}">
                  <a16:creationId xmlns:a16="http://schemas.microsoft.com/office/drawing/2014/main" id="{73B9828B-3C4A-4CDB-BADB-9A9780E6E69E}"/>
                </a:ext>
              </a:extLst>
            </p:cNvPr>
            <p:cNvCxnSpPr>
              <a:cxnSpLocks/>
            </p:cNvCxnSpPr>
            <p:nvPr userDrawn="1"/>
          </p:nvCxnSpPr>
          <p:spPr>
            <a:xfrm>
              <a:off x="4540655" y="3709151"/>
              <a:ext cx="5414211" cy="0"/>
            </a:xfrm>
            <a:prstGeom prst="line">
              <a:avLst/>
            </a:prstGeom>
            <a:solidFill>
              <a:schemeClr val="tx1"/>
            </a:solidFill>
            <a:ln w="38100">
              <a:solidFill>
                <a:srgbClr val="404040"/>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6E10E677-18AD-431B-9B4E-FCA597BB52FD}"/>
                </a:ext>
              </a:extLst>
            </p:cNvPr>
            <p:cNvSpPr/>
            <p:nvPr userDrawn="1"/>
          </p:nvSpPr>
          <p:spPr>
            <a:xfrm>
              <a:off x="4396655" y="3637151"/>
              <a:ext cx="144000" cy="144000"/>
            </a:xfrm>
            <a:prstGeom prst="ellipse">
              <a:avLst/>
            </a:prstGeom>
            <a:solidFill>
              <a:schemeClr val="bg1"/>
            </a:solid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273046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Title Slide Picture 2">
    <p:bg bwMode="gray">
      <p:bgPr>
        <a:solidFill>
          <a:schemeClr val="bg1"/>
        </a:solidFill>
        <a:effectLst/>
      </p:bgPr>
    </p:bg>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B4FF837F-DB01-4587-BBA7-54488EAD9C73}"/>
              </a:ext>
            </a:extLst>
          </p:cNvPr>
          <p:cNvSpPr txBox="1"/>
          <p:nvPr userDrawn="1"/>
        </p:nvSpPr>
        <p:spPr>
          <a:xfrm>
            <a:off x="-8027" y="0"/>
            <a:ext cx="12192000" cy="6858000"/>
          </a:xfrm>
          <a:prstGeom prst="rect">
            <a:avLst/>
          </a:prstGeom>
          <a:solidFill>
            <a:srgbClr val="404040"/>
          </a:solidFill>
        </p:spPr>
        <p:txBody>
          <a:bodyPr wrap="square" lIns="0" tIns="0" rIns="0" bIns="0" rtlCol="0">
            <a:spAutoFit/>
          </a:bodyPr>
          <a:lstStyle/>
          <a:p>
            <a:pPr algn="l">
              <a:lnSpc>
                <a:spcPts val="1900"/>
              </a:lnSpc>
              <a:spcBef>
                <a:spcPts val="1200"/>
              </a:spcBef>
            </a:pPr>
            <a:endParaRPr lang="de-DE" sz="1600" noProof="0" dirty="0" err="1"/>
          </a:p>
        </p:txBody>
      </p:sp>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390469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6" name="Grafik 25">
            <a:extLst>
              <a:ext uri="{FF2B5EF4-FFF2-40B4-BE49-F238E27FC236}">
                <a16:creationId xmlns:a16="http://schemas.microsoft.com/office/drawing/2014/main" id="{AB4F1391-40A9-4C55-82FE-E309E841C1FE}"/>
              </a:ext>
            </a:extLst>
          </p:cNvPr>
          <p:cNvPicPr>
            <a:picLocks noChangeAspect="1"/>
          </p:cNvPicPr>
          <p:nvPr userDrawn="1"/>
        </p:nvPicPr>
        <p:blipFill>
          <a:blip r:embed="rId6"/>
          <a:stretch>
            <a:fillRect/>
          </a:stretch>
        </p:blipFill>
        <p:spPr>
          <a:xfrm>
            <a:off x="550863" y="574923"/>
            <a:ext cx="2215879" cy="734332"/>
          </a:xfrm>
          <a:prstGeom prst="rect">
            <a:avLst/>
          </a:prstGeom>
        </p:spPr>
      </p:pic>
      <p:pic>
        <p:nvPicPr>
          <p:cNvPr id="10" name="Grafik 9" descr="Ein Bild, das Text, Gerät, Systemsteuerung enthält.&#10;&#10;Automatisch generierte Beschreibung">
            <a:extLst>
              <a:ext uri="{FF2B5EF4-FFF2-40B4-BE49-F238E27FC236}">
                <a16:creationId xmlns:a16="http://schemas.microsoft.com/office/drawing/2014/main" id="{DAE9D22F-BBD6-42E6-A41C-6E6FEA3645D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50886"/>
          <a:stretch/>
        </p:blipFill>
        <p:spPr>
          <a:xfrm>
            <a:off x="6203950" y="0"/>
            <a:ext cx="5988050" cy="6858000"/>
          </a:xfrm>
          <a:prstGeom prst="rect">
            <a:avLst/>
          </a:prstGeom>
        </p:spPr>
      </p:pic>
      <p:sp>
        <p:nvSpPr>
          <p:cNvPr id="9" name="Textfeld 8">
            <a:extLst>
              <a:ext uri="{FF2B5EF4-FFF2-40B4-BE49-F238E27FC236}">
                <a16:creationId xmlns:a16="http://schemas.microsoft.com/office/drawing/2014/main" id="{2C447041-BFDC-45A8-B21F-465870DC9AC6}"/>
              </a:ext>
            </a:extLst>
          </p:cNvPr>
          <p:cNvSpPr txBox="1"/>
          <p:nvPr userDrawn="1"/>
        </p:nvSpPr>
        <p:spPr>
          <a:xfrm>
            <a:off x="1930274" y="3107781"/>
            <a:ext cx="5686425" cy="861774"/>
          </a:xfrm>
          <a:prstGeom prst="rect">
            <a:avLst/>
          </a:prstGeom>
          <a:noFill/>
        </p:spPr>
        <p:txBody>
          <a:bodyPr wrap="square" lIns="0" tIns="0" rIns="0" bIns="0" rtlCol="0">
            <a:spAutoFit/>
          </a:bodyPr>
          <a:lstStyle/>
          <a:p>
            <a:pPr algn="l"/>
            <a:r>
              <a:rPr lang="en-GB" sz="2800" b="1" noProof="0">
                <a:solidFill>
                  <a:schemeClr val="bg1"/>
                </a:solidFill>
              </a:rPr>
              <a:t>Visit us at</a:t>
            </a:r>
          </a:p>
          <a:p>
            <a:pPr algn="l"/>
            <a:r>
              <a:rPr lang="en-GB" sz="2800" b="1" noProof="0">
                <a:solidFill>
                  <a:schemeClr val="bg1"/>
                </a:solidFill>
              </a:rPr>
              <a:t>Landbell-group.com</a:t>
            </a:r>
          </a:p>
        </p:txBody>
      </p:sp>
      <p:sp>
        <p:nvSpPr>
          <p:cNvPr id="11" name="Textfeld 10">
            <a:extLst>
              <a:ext uri="{FF2B5EF4-FFF2-40B4-BE49-F238E27FC236}">
                <a16:creationId xmlns:a16="http://schemas.microsoft.com/office/drawing/2014/main" id="{BC5AE06B-C092-4FED-AB4B-D82C53FA0B62}"/>
              </a:ext>
            </a:extLst>
          </p:cNvPr>
          <p:cNvSpPr txBox="1"/>
          <p:nvPr userDrawn="1"/>
        </p:nvSpPr>
        <p:spPr>
          <a:xfrm>
            <a:off x="1930274" y="4614824"/>
            <a:ext cx="5686425" cy="861774"/>
          </a:xfrm>
          <a:prstGeom prst="rect">
            <a:avLst/>
          </a:prstGeom>
          <a:noFill/>
        </p:spPr>
        <p:txBody>
          <a:bodyPr wrap="square" lIns="0" tIns="0" rIns="0" bIns="0" rtlCol="0">
            <a:spAutoFit/>
          </a:bodyPr>
          <a:lstStyle/>
          <a:p>
            <a:pPr algn="l"/>
            <a:r>
              <a:rPr lang="en-GB" sz="2800" b="1" noProof="0" dirty="0">
                <a:solidFill>
                  <a:schemeClr val="bg1"/>
                </a:solidFill>
              </a:rPr>
              <a:t>Follow us on</a:t>
            </a:r>
          </a:p>
          <a:p>
            <a:pPr algn="l"/>
            <a:r>
              <a:rPr lang="en-GB" sz="2800" b="1" noProof="0" dirty="0">
                <a:solidFill>
                  <a:schemeClr val="bg1"/>
                </a:solidFill>
              </a:rPr>
              <a:t>LinkedIn</a:t>
            </a:r>
          </a:p>
        </p:txBody>
      </p:sp>
      <p:pic>
        <p:nvPicPr>
          <p:cNvPr id="12" name="Grafik 11">
            <a:extLst>
              <a:ext uri="{FF2B5EF4-FFF2-40B4-BE49-F238E27FC236}">
                <a16:creationId xmlns:a16="http://schemas.microsoft.com/office/drawing/2014/main" id="{4B591A8D-B9FF-4C4D-AE86-F51D990A2085}"/>
              </a:ext>
            </a:extLst>
          </p:cNvPr>
          <p:cNvPicPr>
            <a:picLocks noChangeAspect="1"/>
          </p:cNvPicPr>
          <p:nvPr userDrawn="1"/>
        </p:nvPicPr>
        <p:blipFill>
          <a:blip r:embed="rId8">
            <a:biLevel thresh="50000"/>
            <a:extLst>
              <a:ext uri="{28A0092B-C50C-407E-A947-70E740481C1C}">
                <a14:useLocalDpi xmlns:a14="http://schemas.microsoft.com/office/drawing/2010/main" val="0"/>
              </a:ext>
            </a:extLst>
          </a:blip>
          <a:stretch>
            <a:fillRect/>
          </a:stretch>
        </p:blipFill>
        <p:spPr>
          <a:xfrm>
            <a:off x="668803" y="4606570"/>
            <a:ext cx="891171" cy="891171"/>
          </a:xfrm>
          <a:prstGeom prst="rect">
            <a:avLst/>
          </a:prstGeom>
        </p:spPr>
      </p:pic>
      <p:pic>
        <p:nvPicPr>
          <p:cNvPr id="13" name="Grafik 12" descr="Internet mit einfarbiger Füllung">
            <a:extLst>
              <a:ext uri="{FF2B5EF4-FFF2-40B4-BE49-F238E27FC236}">
                <a16:creationId xmlns:a16="http://schemas.microsoft.com/office/drawing/2014/main" id="{BFA82467-AAA4-484C-9BC5-D977F6E1EBE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0863" y="2952513"/>
            <a:ext cx="1176670" cy="1176670"/>
          </a:xfrm>
          <a:prstGeom prst="rect">
            <a:avLst/>
          </a:prstGeom>
        </p:spPr>
      </p:pic>
      <p:sp>
        <p:nvSpPr>
          <p:cNvPr id="14" name="Textfeld 13">
            <a:extLst>
              <a:ext uri="{FF2B5EF4-FFF2-40B4-BE49-F238E27FC236}">
                <a16:creationId xmlns:a16="http://schemas.microsoft.com/office/drawing/2014/main" id="{E279D9AC-C35B-47E7-9B77-9EA50A93F577}"/>
              </a:ext>
            </a:extLst>
          </p:cNvPr>
          <p:cNvSpPr txBox="1"/>
          <p:nvPr userDrawn="1"/>
        </p:nvSpPr>
        <p:spPr>
          <a:xfrm>
            <a:off x="1905221" y="4072854"/>
            <a:ext cx="829309" cy="430887"/>
          </a:xfrm>
          <a:prstGeom prst="rect">
            <a:avLst/>
          </a:prstGeom>
          <a:noFill/>
        </p:spPr>
        <p:txBody>
          <a:bodyPr wrap="square" lIns="0" tIns="0" rIns="0" bIns="0" rtlCol="0">
            <a:spAutoFit/>
          </a:bodyPr>
          <a:lstStyle/>
          <a:p>
            <a:pPr algn="l"/>
            <a:r>
              <a:rPr lang="en-GB" sz="2800" b="1" noProof="0" dirty="0">
                <a:solidFill>
                  <a:schemeClr val="bg1"/>
                </a:solidFill>
              </a:rPr>
              <a:t>&amp;</a:t>
            </a:r>
          </a:p>
        </p:txBody>
      </p:sp>
    </p:spTree>
    <p:extLst>
      <p:ext uri="{BB962C8B-B14F-4D97-AF65-F5344CB8AC3E}">
        <p14:creationId xmlns:p14="http://schemas.microsoft.com/office/powerpoint/2010/main" val="38052272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inal slide map">
    <p:bg bwMode="gray">
      <p:bgPr>
        <a:solidFill>
          <a:schemeClr val="bg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D9A4DB5-AA21-4C49-8492-BC151400E4B8}"/>
              </a:ext>
            </a:extLst>
          </p:cNvPr>
          <p:cNvSpPr/>
          <p:nvPr userDrawn="1"/>
        </p:nvSpPr>
        <p:spPr>
          <a:xfrm>
            <a:off x="0" y="0"/>
            <a:ext cx="1219199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0BCD13ED-1314-4793-AC11-67DFC2D5F985}"/>
              </a:ext>
            </a:extLst>
          </p:cNvPr>
          <p:cNvPicPr>
            <a:picLocks noChangeAspect="1"/>
          </p:cNvPicPr>
          <p:nvPr userDrawn="1"/>
        </p:nvPicPr>
        <p:blipFill>
          <a:blip r:embed="rId4"/>
          <a:stretch>
            <a:fillRect/>
          </a:stretch>
        </p:blipFill>
        <p:spPr>
          <a:xfrm>
            <a:off x="8156598" y="1467028"/>
            <a:ext cx="2737485" cy="907190"/>
          </a:xfrm>
          <a:prstGeom prst="rect">
            <a:avLst/>
          </a:prstGeom>
        </p:spPr>
      </p:pic>
      <p:pic>
        <p:nvPicPr>
          <p:cNvPr id="16" name="Grafik 15">
            <a:extLst>
              <a:ext uri="{FF2B5EF4-FFF2-40B4-BE49-F238E27FC236}">
                <a16:creationId xmlns:a16="http://schemas.microsoft.com/office/drawing/2014/main" id="{77237592-19E0-42E5-A024-54483D526F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1631" y="2374218"/>
            <a:ext cx="466627" cy="490531"/>
          </a:xfrm>
          <a:prstGeom prst="rect">
            <a:avLst/>
          </a:prstGeom>
        </p:spPr>
      </p:pic>
      <p:pic>
        <p:nvPicPr>
          <p:cNvPr id="17" name="Grafik 16">
            <a:extLst>
              <a:ext uri="{FF2B5EF4-FFF2-40B4-BE49-F238E27FC236}">
                <a16:creationId xmlns:a16="http://schemas.microsoft.com/office/drawing/2014/main" id="{36237CBC-D813-4528-9949-656A8779A47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78607" y="182587"/>
            <a:ext cx="491162" cy="517475"/>
          </a:xfrm>
          <a:prstGeom prst="rect">
            <a:avLst/>
          </a:prstGeom>
        </p:spPr>
      </p:pic>
      <p:pic>
        <p:nvPicPr>
          <p:cNvPr id="18" name="Grafik 17">
            <a:extLst>
              <a:ext uri="{FF2B5EF4-FFF2-40B4-BE49-F238E27FC236}">
                <a16:creationId xmlns:a16="http://schemas.microsoft.com/office/drawing/2014/main" id="{818391CA-84DF-4DCB-963B-E2009953A85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26462" y="790157"/>
            <a:ext cx="448252" cy="471214"/>
          </a:xfrm>
          <a:prstGeom prst="rect">
            <a:avLst/>
          </a:prstGeom>
        </p:spPr>
      </p:pic>
      <p:pic>
        <p:nvPicPr>
          <p:cNvPr id="19" name="Grafik 18">
            <a:extLst>
              <a:ext uri="{FF2B5EF4-FFF2-40B4-BE49-F238E27FC236}">
                <a16:creationId xmlns:a16="http://schemas.microsoft.com/office/drawing/2014/main" id="{C306E856-64E5-4CE7-9E2A-E3A8A7A35D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42166" y="436322"/>
            <a:ext cx="585558" cy="615553"/>
          </a:xfrm>
          <a:prstGeom prst="rect">
            <a:avLst/>
          </a:prstGeom>
        </p:spPr>
      </p:pic>
      <p:pic>
        <p:nvPicPr>
          <p:cNvPr id="28" name="Grafik 27">
            <a:extLst>
              <a:ext uri="{FF2B5EF4-FFF2-40B4-BE49-F238E27FC236}">
                <a16:creationId xmlns:a16="http://schemas.microsoft.com/office/drawing/2014/main" id="{DB519A13-26B6-4F5B-BC8A-48D1B5A0E03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53285" y="403062"/>
            <a:ext cx="324417" cy="341036"/>
          </a:xfrm>
          <a:prstGeom prst="rect">
            <a:avLst/>
          </a:prstGeom>
        </p:spPr>
      </p:pic>
      <p:pic>
        <p:nvPicPr>
          <p:cNvPr id="29" name="Grafik 28">
            <a:extLst>
              <a:ext uri="{FF2B5EF4-FFF2-40B4-BE49-F238E27FC236}">
                <a16:creationId xmlns:a16="http://schemas.microsoft.com/office/drawing/2014/main" id="{82109F22-2357-4205-8C71-4C1FBD12C0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43026" y="2789371"/>
            <a:ext cx="585558" cy="615553"/>
          </a:xfrm>
          <a:prstGeom prst="rect">
            <a:avLst/>
          </a:prstGeom>
        </p:spPr>
      </p:pic>
      <p:pic>
        <p:nvPicPr>
          <p:cNvPr id="30" name="Grafik 29">
            <a:extLst>
              <a:ext uri="{FF2B5EF4-FFF2-40B4-BE49-F238E27FC236}">
                <a16:creationId xmlns:a16="http://schemas.microsoft.com/office/drawing/2014/main" id="{0BEBD39E-AA2C-4191-BA9F-D413554E8AD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17833" y="3284230"/>
            <a:ext cx="409891" cy="430888"/>
          </a:xfrm>
          <a:prstGeom prst="rect">
            <a:avLst/>
          </a:prstGeom>
        </p:spPr>
      </p:pic>
      <p:graphicFrame>
        <p:nvGraphicFramePr>
          <p:cNvPr id="4" name="Objekt 3" hidden="1">
            <a:extLst>
              <a:ext uri="{FF2B5EF4-FFF2-40B4-BE49-F238E27FC236}">
                <a16:creationId xmlns:a16="http://schemas.microsoft.com/office/drawing/2014/main" id="{1987B87F-C491-4F67-9A7C-827F0BCAC1C8}"/>
              </a:ext>
            </a:extLst>
          </p:cNvPr>
          <p:cNvGraphicFramePr>
            <a:graphicFrameLocks noChangeAspect="1"/>
          </p:cNvGraphicFramePr>
          <p:nvPr userDrawn="1">
            <p:custDataLst>
              <p:tags r:id="rId1"/>
            </p:custDataLst>
            <p:extLst>
              <p:ext uri="{D42A27DB-BD31-4B8C-83A1-F6EECF244321}">
                <p14:modId xmlns:p14="http://schemas.microsoft.com/office/powerpoint/2010/main" val="2051566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344" imgH="345" progId="TCLayout.ActiveDocument.1">
                  <p:embed/>
                </p:oleObj>
              </mc:Choice>
              <mc:Fallback>
                <p:oleObj name="think-cell Folie" r:id="rId12" imgW="344" imgH="345" progId="TCLayout.ActiveDocument.1">
                  <p:embed/>
                  <p:pic>
                    <p:nvPicPr>
                      <p:cNvPr id="4" name="Objekt 3" hidden="1">
                        <a:extLst>
                          <a:ext uri="{FF2B5EF4-FFF2-40B4-BE49-F238E27FC236}">
                            <a16:creationId xmlns:a16="http://schemas.microsoft.com/office/drawing/2014/main" id="{1987B87F-C491-4F67-9A7C-827F0BCAC1C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D1B1598-E955-43C4-B104-7CC6CEEFD832}"/>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Calibri" panose="020F0502020204030204" pitchFamily="34" charset="0"/>
              <a:ea typeface="+mj-ea"/>
              <a:cs typeface="+mj-cs"/>
              <a:sym typeface="Calibri" panose="020F0502020204030204" pitchFamily="34" charset="0"/>
            </a:endParaRPr>
          </a:p>
        </p:txBody>
      </p:sp>
      <p:sp>
        <p:nvSpPr>
          <p:cNvPr id="24" name="Textfeld 23">
            <a:extLst>
              <a:ext uri="{FF2B5EF4-FFF2-40B4-BE49-F238E27FC236}">
                <a16:creationId xmlns:a16="http://schemas.microsoft.com/office/drawing/2014/main" id="{67954E4E-8D40-4997-88AB-2BFE4DA7B784}"/>
              </a:ext>
            </a:extLst>
          </p:cNvPr>
          <p:cNvSpPr txBox="1"/>
          <p:nvPr userDrawn="1"/>
        </p:nvSpPr>
        <p:spPr>
          <a:xfrm>
            <a:off x="2031541" y="2574175"/>
            <a:ext cx="5686425" cy="861774"/>
          </a:xfrm>
          <a:prstGeom prst="rect">
            <a:avLst/>
          </a:prstGeom>
          <a:noFill/>
        </p:spPr>
        <p:txBody>
          <a:bodyPr wrap="square" lIns="0" tIns="0" rIns="0" bIns="0" rtlCol="0">
            <a:spAutoFit/>
          </a:bodyPr>
          <a:lstStyle/>
          <a:p>
            <a:pPr algn="l"/>
            <a:r>
              <a:rPr lang="en-GB" sz="2800" b="1" noProof="0">
                <a:solidFill>
                  <a:schemeClr val="bg1"/>
                </a:solidFill>
              </a:rPr>
              <a:t>Visit us at</a:t>
            </a:r>
          </a:p>
          <a:p>
            <a:pPr algn="l"/>
            <a:r>
              <a:rPr lang="en-GB" sz="2800" b="1" noProof="0">
                <a:solidFill>
                  <a:schemeClr val="bg1"/>
                </a:solidFill>
              </a:rPr>
              <a:t>Landbell-group.com</a:t>
            </a:r>
          </a:p>
        </p:txBody>
      </p:sp>
      <p:sp>
        <p:nvSpPr>
          <p:cNvPr id="25" name="Textfeld 24">
            <a:extLst>
              <a:ext uri="{FF2B5EF4-FFF2-40B4-BE49-F238E27FC236}">
                <a16:creationId xmlns:a16="http://schemas.microsoft.com/office/drawing/2014/main" id="{A3F77756-B307-4850-8E71-814D77D786CA}"/>
              </a:ext>
            </a:extLst>
          </p:cNvPr>
          <p:cNvSpPr txBox="1"/>
          <p:nvPr userDrawn="1"/>
        </p:nvSpPr>
        <p:spPr>
          <a:xfrm>
            <a:off x="2031541" y="4081218"/>
            <a:ext cx="5686425" cy="861774"/>
          </a:xfrm>
          <a:prstGeom prst="rect">
            <a:avLst/>
          </a:prstGeom>
          <a:noFill/>
        </p:spPr>
        <p:txBody>
          <a:bodyPr wrap="square" lIns="0" tIns="0" rIns="0" bIns="0" rtlCol="0">
            <a:spAutoFit/>
          </a:bodyPr>
          <a:lstStyle/>
          <a:p>
            <a:pPr algn="l"/>
            <a:r>
              <a:rPr lang="en-GB" sz="2800" b="1" noProof="0" dirty="0">
                <a:solidFill>
                  <a:schemeClr val="bg1"/>
                </a:solidFill>
              </a:rPr>
              <a:t>Follow us on</a:t>
            </a:r>
          </a:p>
          <a:p>
            <a:pPr algn="l"/>
            <a:r>
              <a:rPr lang="en-GB" sz="2800" b="1" noProof="0" dirty="0">
                <a:solidFill>
                  <a:schemeClr val="bg1"/>
                </a:solidFill>
              </a:rPr>
              <a:t>LinkedIn</a:t>
            </a:r>
          </a:p>
        </p:txBody>
      </p:sp>
      <p:pic>
        <p:nvPicPr>
          <p:cNvPr id="26" name="Grafik 25">
            <a:extLst>
              <a:ext uri="{FF2B5EF4-FFF2-40B4-BE49-F238E27FC236}">
                <a16:creationId xmlns:a16="http://schemas.microsoft.com/office/drawing/2014/main" id="{8C3B2B4A-7B61-4645-A979-67BFEE471CFF}"/>
              </a:ext>
            </a:extLst>
          </p:cNvPr>
          <p:cNvPicPr>
            <a:picLocks noChangeAspect="1"/>
          </p:cNvPicPr>
          <p:nvPr userDrawn="1"/>
        </p:nvPicPr>
        <p:blipFill>
          <a:blip r:embed="rId14">
            <a:biLevel thresh="50000"/>
            <a:extLst>
              <a:ext uri="{28A0092B-C50C-407E-A947-70E740481C1C}">
                <a14:useLocalDpi xmlns:a14="http://schemas.microsoft.com/office/drawing/2010/main" val="0"/>
              </a:ext>
            </a:extLst>
          </a:blip>
          <a:stretch>
            <a:fillRect/>
          </a:stretch>
        </p:blipFill>
        <p:spPr>
          <a:xfrm>
            <a:off x="770070" y="4072964"/>
            <a:ext cx="891171" cy="891171"/>
          </a:xfrm>
          <a:prstGeom prst="rect">
            <a:avLst/>
          </a:prstGeom>
        </p:spPr>
      </p:pic>
      <p:pic>
        <p:nvPicPr>
          <p:cNvPr id="27" name="Grafik 26" descr="Internet mit einfarbiger Füllung">
            <a:extLst>
              <a:ext uri="{FF2B5EF4-FFF2-40B4-BE49-F238E27FC236}">
                <a16:creationId xmlns:a16="http://schemas.microsoft.com/office/drawing/2014/main" id="{6901A7D0-3510-44EE-8708-3917DD4BB5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52130" y="2418907"/>
            <a:ext cx="1176670" cy="1176670"/>
          </a:xfrm>
          <a:prstGeom prst="rect">
            <a:avLst/>
          </a:prstGeom>
        </p:spPr>
      </p:pic>
      <p:sp>
        <p:nvSpPr>
          <p:cNvPr id="20" name="Textfeld 19">
            <a:extLst>
              <a:ext uri="{FF2B5EF4-FFF2-40B4-BE49-F238E27FC236}">
                <a16:creationId xmlns:a16="http://schemas.microsoft.com/office/drawing/2014/main" id="{4064CDF2-61E1-4934-93E0-DDAE3685EF01}"/>
              </a:ext>
            </a:extLst>
          </p:cNvPr>
          <p:cNvSpPr txBox="1"/>
          <p:nvPr userDrawn="1"/>
        </p:nvSpPr>
        <p:spPr>
          <a:xfrm>
            <a:off x="2006488" y="3539248"/>
            <a:ext cx="829309" cy="430887"/>
          </a:xfrm>
          <a:prstGeom prst="rect">
            <a:avLst/>
          </a:prstGeom>
          <a:noFill/>
        </p:spPr>
        <p:txBody>
          <a:bodyPr wrap="square" lIns="0" tIns="0" rIns="0" bIns="0" rtlCol="0">
            <a:spAutoFit/>
          </a:bodyPr>
          <a:lstStyle/>
          <a:p>
            <a:pPr algn="l"/>
            <a:r>
              <a:rPr lang="en-GB" sz="2800" b="1" noProof="0" dirty="0">
                <a:solidFill>
                  <a:schemeClr val="bg1"/>
                </a:solidFill>
              </a:rPr>
              <a:t>&amp;</a:t>
            </a:r>
          </a:p>
        </p:txBody>
      </p:sp>
    </p:spTree>
    <p:extLst>
      <p:ext uri="{BB962C8B-B14F-4D97-AF65-F5344CB8AC3E}">
        <p14:creationId xmlns:p14="http://schemas.microsoft.com/office/powerpoint/2010/main" val="62028474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Final slide map">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987B87F-C491-4F67-9A7C-827F0BCAC1C8}"/>
              </a:ext>
            </a:extLst>
          </p:cNvPr>
          <p:cNvGraphicFramePr>
            <a:graphicFrameLocks noChangeAspect="1"/>
          </p:cNvGraphicFramePr>
          <p:nvPr userDrawn="1">
            <p:custDataLst>
              <p:tags r:id="rId1"/>
            </p:custDataLst>
            <p:extLst>
              <p:ext uri="{D42A27DB-BD31-4B8C-83A1-F6EECF244321}">
                <p14:modId xmlns:p14="http://schemas.microsoft.com/office/powerpoint/2010/main" val="2051566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4" name="Objekt 3" hidden="1">
                        <a:extLst>
                          <a:ext uri="{FF2B5EF4-FFF2-40B4-BE49-F238E27FC236}">
                            <a16:creationId xmlns:a16="http://schemas.microsoft.com/office/drawing/2014/main" id="{1987B87F-C491-4F67-9A7C-827F0BCAC1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D1B1598-E955-43C4-B104-7CC6CEEFD832}"/>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Calibri" panose="020F0502020204030204" pitchFamily="34" charset="0"/>
              <a:ea typeface="+mj-ea"/>
              <a:cs typeface="+mj-cs"/>
              <a:sym typeface="Calibri" panose="020F0502020204030204" pitchFamily="34" charset="0"/>
            </a:endParaRPr>
          </a:p>
        </p:txBody>
      </p:sp>
      <p:sp>
        <p:nvSpPr>
          <p:cNvPr id="20" name="Rechteck 19">
            <a:extLst>
              <a:ext uri="{FF2B5EF4-FFF2-40B4-BE49-F238E27FC236}">
                <a16:creationId xmlns:a16="http://schemas.microsoft.com/office/drawing/2014/main" id="{9FA57982-BC93-43A7-BE97-22D1703F4B4F}"/>
              </a:ext>
            </a:extLst>
          </p:cNvPr>
          <p:cNvSpPr/>
          <p:nvPr userDrawn="1"/>
        </p:nvSpPr>
        <p:spPr>
          <a:xfrm>
            <a:off x="0" y="0"/>
            <a:ext cx="12191999" cy="68580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4" name="Grafik 33">
            <a:extLst>
              <a:ext uri="{FF2B5EF4-FFF2-40B4-BE49-F238E27FC236}">
                <a16:creationId xmlns:a16="http://schemas.microsoft.com/office/drawing/2014/main" id="{921D6951-0B00-4C98-8949-3334A25793E3}"/>
              </a:ext>
            </a:extLst>
          </p:cNvPr>
          <p:cNvPicPr>
            <a:picLocks noChangeAspect="1"/>
          </p:cNvPicPr>
          <p:nvPr userDrawn="1"/>
        </p:nvPicPr>
        <p:blipFill>
          <a:blip r:embed="rId6"/>
          <a:stretch>
            <a:fillRect/>
          </a:stretch>
        </p:blipFill>
        <p:spPr>
          <a:xfrm>
            <a:off x="10177953" y="185283"/>
            <a:ext cx="504705" cy="518400"/>
          </a:xfrm>
          <a:prstGeom prst="rect">
            <a:avLst/>
          </a:prstGeom>
        </p:spPr>
      </p:pic>
      <p:pic>
        <p:nvPicPr>
          <p:cNvPr id="35" name="Grafik 34">
            <a:extLst>
              <a:ext uri="{FF2B5EF4-FFF2-40B4-BE49-F238E27FC236}">
                <a16:creationId xmlns:a16="http://schemas.microsoft.com/office/drawing/2014/main" id="{FAB07B30-BCC1-4ED7-8DFB-A73C0FA3BDC8}"/>
              </a:ext>
            </a:extLst>
          </p:cNvPr>
          <p:cNvPicPr>
            <a:picLocks noChangeAspect="1"/>
          </p:cNvPicPr>
          <p:nvPr userDrawn="1"/>
        </p:nvPicPr>
        <p:blipFill>
          <a:blip r:embed="rId7"/>
          <a:stretch>
            <a:fillRect/>
          </a:stretch>
        </p:blipFill>
        <p:spPr>
          <a:xfrm>
            <a:off x="9657095" y="406234"/>
            <a:ext cx="332965" cy="342000"/>
          </a:xfrm>
          <a:prstGeom prst="rect">
            <a:avLst/>
          </a:prstGeom>
        </p:spPr>
      </p:pic>
      <p:pic>
        <p:nvPicPr>
          <p:cNvPr id="36" name="Grafik 35">
            <a:extLst>
              <a:ext uri="{FF2B5EF4-FFF2-40B4-BE49-F238E27FC236}">
                <a16:creationId xmlns:a16="http://schemas.microsoft.com/office/drawing/2014/main" id="{80355606-4025-4960-A829-67BC6332D3A3}"/>
              </a:ext>
            </a:extLst>
          </p:cNvPr>
          <p:cNvPicPr>
            <a:picLocks noChangeAspect="1"/>
          </p:cNvPicPr>
          <p:nvPr userDrawn="1"/>
        </p:nvPicPr>
        <p:blipFill>
          <a:blip r:embed="rId8"/>
          <a:stretch>
            <a:fillRect/>
          </a:stretch>
        </p:blipFill>
        <p:spPr>
          <a:xfrm>
            <a:off x="10935474" y="439139"/>
            <a:ext cx="599337" cy="615600"/>
          </a:xfrm>
          <a:prstGeom prst="rect">
            <a:avLst/>
          </a:prstGeom>
        </p:spPr>
      </p:pic>
      <p:pic>
        <p:nvPicPr>
          <p:cNvPr id="37" name="Grafik 36">
            <a:extLst>
              <a:ext uri="{FF2B5EF4-FFF2-40B4-BE49-F238E27FC236}">
                <a16:creationId xmlns:a16="http://schemas.microsoft.com/office/drawing/2014/main" id="{81791208-60CF-4540-B838-3BA67868C0CB}"/>
              </a:ext>
            </a:extLst>
          </p:cNvPr>
          <p:cNvPicPr>
            <a:picLocks noChangeAspect="1"/>
          </p:cNvPicPr>
          <p:nvPr userDrawn="1"/>
        </p:nvPicPr>
        <p:blipFill>
          <a:blip r:embed="rId9"/>
          <a:stretch>
            <a:fillRect/>
          </a:stretch>
        </p:blipFill>
        <p:spPr>
          <a:xfrm>
            <a:off x="10428637" y="791081"/>
            <a:ext cx="459141" cy="471600"/>
          </a:xfrm>
          <a:prstGeom prst="rect">
            <a:avLst/>
          </a:prstGeom>
        </p:spPr>
      </p:pic>
      <p:pic>
        <p:nvPicPr>
          <p:cNvPr id="38" name="Grafik 37">
            <a:extLst>
              <a:ext uri="{FF2B5EF4-FFF2-40B4-BE49-F238E27FC236}">
                <a16:creationId xmlns:a16="http://schemas.microsoft.com/office/drawing/2014/main" id="{E1D2764C-C4FB-4772-8543-486023E0EEE9}"/>
              </a:ext>
            </a:extLst>
          </p:cNvPr>
          <p:cNvPicPr>
            <a:picLocks noChangeAspect="1"/>
          </p:cNvPicPr>
          <p:nvPr userDrawn="1"/>
        </p:nvPicPr>
        <p:blipFill>
          <a:blip r:embed="rId10"/>
          <a:stretch>
            <a:fillRect/>
          </a:stretch>
        </p:blipFill>
        <p:spPr>
          <a:xfrm>
            <a:off x="10337732" y="2790540"/>
            <a:ext cx="599337" cy="615600"/>
          </a:xfrm>
          <a:prstGeom prst="rect">
            <a:avLst/>
          </a:prstGeom>
        </p:spPr>
      </p:pic>
      <p:pic>
        <p:nvPicPr>
          <p:cNvPr id="39" name="Grafik 38">
            <a:extLst>
              <a:ext uri="{FF2B5EF4-FFF2-40B4-BE49-F238E27FC236}">
                <a16:creationId xmlns:a16="http://schemas.microsoft.com/office/drawing/2014/main" id="{91D3A605-446A-47F4-9630-7A3EF7F11D41}"/>
              </a:ext>
            </a:extLst>
          </p:cNvPr>
          <p:cNvPicPr>
            <a:picLocks noChangeAspect="1"/>
          </p:cNvPicPr>
          <p:nvPr userDrawn="1"/>
        </p:nvPicPr>
        <p:blipFill>
          <a:blip r:embed="rId11"/>
          <a:stretch>
            <a:fillRect/>
          </a:stretch>
        </p:blipFill>
        <p:spPr>
          <a:xfrm>
            <a:off x="10996611" y="2375149"/>
            <a:ext cx="476666" cy="489600"/>
          </a:xfrm>
          <a:prstGeom prst="rect">
            <a:avLst/>
          </a:prstGeom>
        </p:spPr>
      </p:pic>
      <p:pic>
        <p:nvPicPr>
          <p:cNvPr id="40" name="Grafik 39">
            <a:extLst>
              <a:ext uri="{FF2B5EF4-FFF2-40B4-BE49-F238E27FC236}">
                <a16:creationId xmlns:a16="http://schemas.microsoft.com/office/drawing/2014/main" id="{06B924A8-F125-444B-974B-6D6F235511AD}"/>
              </a:ext>
            </a:extLst>
          </p:cNvPr>
          <p:cNvPicPr>
            <a:picLocks noChangeAspect="1"/>
          </p:cNvPicPr>
          <p:nvPr userDrawn="1"/>
        </p:nvPicPr>
        <p:blipFill>
          <a:blip r:embed="rId12"/>
          <a:stretch>
            <a:fillRect/>
          </a:stretch>
        </p:blipFill>
        <p:spPr>
          <a:xfrm>
            <a:off x="11114757" y="3286036"/>
            <a:ext cx="420587" cy="432000"/>
          </a:xfrm>
          <a:prstGeom prst="rect">
            <a:avLst/>
          </a:prstGeom>
        </p:spPr>
      </p:pic>
      <p:pic>
        <p:nvPicPr>
          <p:cNvPr id="41" name="Bild" descr="Bild">
            <a:extLst>
              <a:ext uri="{FF2B5EF4-FFF2-40B4-BE49-F238E27FC236}">
                <a16:creationId xmlns:a16="http://schemas.microsoft.com/office/drawing/2014/main" id="{762A5733-22CE-4260-94B8-92281CC15F03}"/>
              </a:ext>
            </a:extLst>
          </p:cNvPr>
          <p:cNvPicPr>
            <a:picLocks noChangeAspect="1"/>
          </p:cNvPicPr>
          <p:nvPr userDrawn="1"/>
        </p:nvPicPr>
        <p:blipFill>
          <a:blip r:embed="rId13"/>
          <a:stretch>
            <a:fillRect/>
          </a:stretch>
        </p:blipFill>
        <p:spPr>
          <a:xfrm>
            <a:off x="8133770" y="1315919"/>
            <a:ext cx="2945049" cy="1072720"/>
          </a:xfrm>
          <a:prstGeom prst="rect">
            <a:avLst/>
          </a:prstGeom>
          <a:ln w="12700">
            <a:miter lim="400000"/>
          </a:ln>
        </p:spPr>
      </p:pic>
      <p:sp>
        <p:nvSpPr>
          <p:cNvPr id="42" name="Textfeld 41">
            <a:extLst>
              <a:ext uri="{FF2B5EF4-FFF2-40B4-BE49-F238E27FC236}">
                <a16:creationId xmlns:a16="http://schemas.microsoft.com/office/drawing/2014/main" id="{2D3A52C9-BE39-46B2-A017-F044FCCA61BD}"/>
              </a:ext>
            </a:extLst>
          </p:cNvPr>
          <p:cNvSpPr txBox="1"/>
          <p:nvPr userDrawn="1"/>
        </p:nvSpPr>
        <p:spPr>
          <a:xfrm>
            <a:off x="2031541" y="4094064"/>
            <a:ext cx="5686425" cy="861774"/>
          </a:xfrm>
          <a:prstGeom prst="rect">
            <a:avLst/>
          </a:prstGeom>
          <a:noFill/>
        </p:spPr>
        <p:txBody>
          <a:bodyPr wrap="square" lIns="0" tIns="0" rIns="0" bIns="0" rtlCol="0">
            <a:spAutoFit/>
          </a:bodyPr>
          <a:lstStyle/>
          <a:p>
            <a:pPr algn="l"/>
            <a:r>
              <a:rPr lang="en-GB" sz="2800" b="1" noProof="0" dirty="0"/>
              <a:t>Follow us on</a:t>
            </a:r>
          </a:p>
          <a:p>
            <a:pPr algn="l"/>
            <a:r>
              <a:rPr lang="en-GB" sz="2800" b="1" noProof="0" dirty="0"/>
              <a:t>LinkedIn</a:t>
            </a:r>
          </a:p>
        </p:txBody>
      </p:sp>
      <p:pic>
        <p:nvPicPr>
          <p:cNvPr id="43" name="Grafik 42">
            <a:extLst>
              <a:ext uri="{FF2B5EF4-FFF2-40B4-BE49-F238E27FC236}">
                <a16:creationId xmlns:a16="http://schemas.microsoft.com/office/drawing/2014/main" id="{63750DFE-C097-42B8-8B7F-0FF0074A6674}"/>
              </a:ext>
            </a:extLst>
          </p:cNvPr>
          <p:cNvPicPr>
            <a:picLocks noChangeAspect="1"/>
          </p:cNvPicPr>
          <p:nvPr userDrawn="1"/>
        </p:nvPicPr>
        <p:blipFill>
          <a:blip r:embed="rId14">
            <a:biLevel thresh="75000"/>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770070" y="4072964"/>
            <a:ext cx="891171" cy="891171"/>
          </a:xfrm>
          <a:prstGeom prst="rect">
            <a:avLst/>
          </a:prstGeom>
        </p:spPr>
      </p:pic>
      <p:pic>
        <p:nvPicPr>
          <p:cNvPr id="44" name="Grafik 43" descr="Internet mit einfarbiger Füllung">
            <a:extLst>
              <a:ext uri="{FF2B5EF4-FFF2-40B4-BE49-F238E27FC236}">
                <a16:creationId xmlns:a16="http://schemas.microsoft.com/office/drawing/2014/main" id="{EBE698EE-D984-4A93-8941-028F52967A4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2130" y="2418907"/>
            <a:ext cx="1176670" cy="1176670"/>
          </a:xfrm>
          <a:prstGeom prst="rect">
            <a:avLst/>
          </a:prstGeom>
        </p:spPr>
      </p:pic>
      <p:sp>
        <p:nvSpPr>
          <p:cNvPr id="45" name="Textfeld 44">
            <a:extLst>
              <a:ext uri="{FF2B5EF4-FFF2-40B4-BE49-F238E27FC236}">
                <a16:creationId xmlns:a16="http://schemas.microsoft.com/office/drawing/2014/main" id="{80443652-0FBD-4A6D-B357-1F10D521E35A}"/>
              </a:ext>
            </a:extLst>
          </p:cNvPr>
          <p:cNvSpPr txBox="1"/>
          <p:nvPr userDrawn="1"/>
        </p:nvSpPr>
        <p:spPr>
          <a:xfrm>
            <a:off x="2028796" y="2576695"/>
            <a:ext cx="5686425" cy="861774"/>
          </a:xfrm>
          <a:prstGeom prst="rect">
            <a:avLst/>
          </a:prstGeom>
          <a:noFill/>
        </p:spPr>
        <p:txBody>
          <a:bodyPr wrap="square" lIns="0" tIns="0" rIns="0" bIns="0" rtlCol="0">
            <a:spAutoFit/>
          </a:bodyPr>
          <a:lstStyle/>
          <a:p>
            <a:pPr algn="l"/>
            <a:r>
              <a:rPr lang="en-GB" sz="2800" b="1" noProof="0" dirty="0"/>
              <a:t>Visit us at</a:t>
            </a:r>
          </a:p>
          <a:p>
            <a:pPr algn="l"/>
            <a:r>
              <a:rPr lang="en-GB" sz="2800" b="1" noProof="0" dirty="0"/>
              <a:t>Landbell-group.com</a:t>
            </a:r>
          </a:p>
        </p:txBody>
      </p:sp>
      <p:sp>
        <p:nvSpPr>
          <p:cNvPr id="24" name="Textfeld 23">
            <a:extLst>
              <a:ext uri="{FF2B5EF4-FFF2-40B4-BE49-F238E27FC236}">
                <a16:creationId xmlns:a16="http://schemas.microsoft.com/office/drawing/2014/main" id="{B34F31FB-86B3-45C0-9330-32AC74D07C06}"/>
              </a:ext>
            </a:extLst>
          </p:cNvPr>
          <p:cNvSpPr txBox="1"/>
          <p:nvPr userDrawn="1"/>
        </p:nvSpPr>
        <p:spPr>
          <a:xfrm>
            <a:off x="2006488" y="3550823"/>
            <a:ext cx="829309" cy="430887"/>
          </a:xfrm>
          <a:prstGeom prst="rect">
            <a:avLst/>
          </a:prstGeom>
          <a:noFill/>
        </p:spPr>
        <p:txBody>
          <a:bodyPr wrap="square" lIns="0" tIns="0" rIns="0" bIns="0" rtlCol="0">
            <a:spAutoFit/>
          </a:bodyPr>
          <a:lstStyle/>
          <a:p>
            <a:pPr algn="l"/>
            <a:r>
              <a:rPr lang="en-GB" sz="2800" b="1" noProof="0" dirty="0"/>
              <a:t>&amp;</a:t>
            </a:r>
          </a:p>
        </p:txBody>
      </p:sp>
    </p:spTree>
    <p:extLst>
      <p:ext uri="{BB962C8B-B14F-4D97-AF65-F5344CB8AC3E}">
        <p14:creationId xmlns:p14="http://schemas.microsoft.com/office/powerpoint/2010/main" val="28606371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6_Titel Slide">
    <p:bg bwMode="gray">
      <p:bgPr>
        <a:solidFill>
          <a:schemeClr val="bg1"/>
        </a:solidFill>
        <a:effectLst/>
      </p:bgPr>
    </p:bg>
    <p:spTree>
      <p:nvGrpSpPr>
        <p:cNvPr id="1" name=""/>
        <p:cNvGrpSpPr/>
        <p:nvPr/>
      </p:nvGrpSpPr>
      <p:grpSpPr>
        <a:xfrm>
          <a:off x="0" y="0"/>
          <a:ext cx="0" cy="0"/>
          <a:chOff x="0" y="0"/>
          <a:chExt cx="0" cy="0"/>
        </a:xfrm>
      </p:grpSpPr>
      <p:pic>
        <p:nvPicPr>
          <p:cNvPr id="3" name="Grafik 2" descr="Ein Bild, das drinnen enthält.&#10;&#10;Automatisch generierte Beschreibung">
            <a:extLst>
              <a:ext uri="{FF2B5EF4-FFF2-40B4-BE49-F238E27FC236}">
                <a16:creationId xmlns:a16="http://schemas.microsoft.com/office/drawing/2014/main" id="{9C3F8FA1-FF3A-4311-8AE0-51E34AAE84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69" r="1313"/>
          <a:stretch/>
        </p:blipFill>
        <p:spPr>
          <a:xfrm>
            <a:off x="0" y="-94037"/>
            <a:ext cx="12192000" cy="6952037"/>
          </a:xfrm>
          <a:prstGeom prst="rect">
            <a:avLst/>
          </a:prstGeom>
        </p:spPr>
      </p:pic>
      <p:pic>
        <p:nvPicPr>
          <p:cNvPr id="14" name="Bild" descr="Bild">
            <a:extLst>
              <a:ext uri="{FF2B5EF4-FFF2-40B4-BE49-F238E27FC236}">
                <a16:creationId xmlns:a16="http://schemas.microsoft.com/office/drawing/2014/main" id="{6D2F0204-CEF2-4C13-A678-B3FFDFF7A893}"/>
              </a:ext>
            </a:extLst>
          </p:cNvPr>
          <p:cNvPicPr>
            <a:picLocks noChangeAspect="1"/>
          </p:cNvPicPr>
          <p:nvPr userDrawn="1"/>
        </p:nvPicPr>
        <p:blipFill>
          <a:blip r:embed="rId3"/>
          <a:stretch>
            <a:fillRect/>
          </a:stretch>
        </p:blipFill>
        <p:spPr>
          <a:xfrm>
            <a:off x="9897828" y="550695"/>
            <a:ext cx="1743309" cy="634992"/>
          </a:xfrm>
          <a:prstGeom prst="rect">
            <a:avLst/>
          </a:prstGeom>
          <a:ln w="12700">
            <a:miter lim="400000"/>
          </a:ln>
        </p:spPr>
      </p:pic>
      <p:sp>
        <p:nvSpPr>
          <p:cNvPr id="13" name="Titel 1">
            <a:extLst>
              <a:ext uri="{FF2B5EF4-FFF2-40B4-BE49-F238E27FC236}">
                <a16:creationId xmlns:a16="http://schemas.microsoft.com/office/drawing/2014/main" id="{BC2EEC31-3366-408B-B7B8-CA336E057948}"/>
              </a:ext>
            </a:extLst>
          </p:cNvPr>
          <p:cNvSpPr>
            <a:spLocks noGrp="1"/>
          </p:cNvSpPr>
          <p:nvPr>
            <p:ph type="ctrTitle" hasCustomPrompt="1"/>
          </p:nvPr>
        </p:nvSpPr>
        <p:spPr bwMode="gray">
          <a:xfrm>
            <a:off x="561975" y="4291148"/>
            <a:ext cx="8470605" cy="867930"/>
          </a:xfrm>
        </p:spPr>
        <p:txBody>
          <a:bodyPr wrap="square" tIns="36000" bIns="36000" anchor="b">
            <a:spAutoFit/>
          </a:bodyPr>
          <a:lstStyle>
            <a:lvl1pPr algn="l">
              <a:defRPr sz="2800" cap="all" baseline="0">
                <a:solidFill>
                  <a:srgbClr val="0C297A"/>
                </a:solidFill>
                <a:latin typeface="+mj-lt"/>
              </a:defRPr>
            </a:lvl1pPr>
          </a:lstStyle>
          <a:p>
            <a:r>
              <a:rPr lang="en-US" noProof="0"/>
              <a:t>Presentation titlE</a:t>
            </a:r>
            <a:br>
              <a:rPr lang="en-US" noProof="0"/>
            </a:br>
            <a:r>
              <a:rPr lang="en-US" noProof="0"/>
              <a:t>this is the second line</a:t>
            </a:r>
          </a:p>
        </p:txBody>
      </p:sp>
      <p:sp>
        <p:nvSpPr>
          <p:cNvPr id="15" name="Untertitel 2">
            <a:extLst>
              <a:ext uri="{FF2B5EF4-FFF2-40B4-BE49-F238E27FC236}">
                <a16:creationId xmlns:a16="http://schemas.microsoft.com/office/drawing/2014/main" id="{E7032B91-4E0C-439E-BA97-84DF193E6B74}"/>
              </a:ext>
            </a:extLst>
          </p:cNvPr>
          <p:cNvSpPr>
            <a:spLocks noGrp="1"/>
          </p:cNvSpPr>
          <p:nvPr>
            <p:ph type="subTitle" idx="1" hasCustomPrompt="1"/>
          </p:nvPr>
        </p:nvSpPr>
        <p:spPr bwMode="gray">
          <a:xfrm>
            <a:off x="561975" y="5163671"/>
            <a:ext cx="8470605" cy="658446"/>
          </a:xfrm>
        </p:spPr>
        <p:txBody>
          <a:bodyPr lIns="10800" tIns="36000">
            <a:normAutofit/>
          </a:bodyPr>
          <a:lstStyle>
            <a:lvl1pPr marL="0" indent="0" algn="l">
              <a:lnSpc>
                <a:spcPct val="90000"/>
              </a:lnSpc>
              <a:spcBef>
                <a:spcPts val="0"/>
              </a:spcBef>
              <a:buNone/>
              <a:defRPr sz="1800" baseline="0">
                <a:solidFill>
                  <a:srgbClr val="40404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dd/mm/yy</a:t>
            </a:r>
            <a:br>
              <a:rPr lang="en-US" noProof="0"/>
            </a:br>
            <a:r>
              <a:rPr lang="en-US" noProof="0"/>
              <a:t>Name Speaker</a:t>
            </a:r>
          </a:p>
        </p:txBody>
      </p:sp>
      <p:pic>
        <p:nvPicPr>
          <p:cNvPr id="11" name="Grafik 10" descr="Ein Bild, das Text, Schild, Geschirr enthält.&#10;&#10;Automatisch generierte Beschreibung">
            <a:extLst>
              <a:ext uri="{FF2B5EF4-FFF2-40B4-BE49-F238E27FC236}">
                <a16:creationId xmlns:a16="http://schemas.microsoft.com/office/drawing/2014/main" id="{C240D7E8-AF19-4334-82BB-5E395FCA5404}"/>
              </a:ext>
            </a:extLst>
          </p:cNvPr>
          <p:cNvPicPr>
            <a:picLocks noChangeAspect="1"/>
          </p:cNvPicPr>
          <p:nvPr userDrawn="1"/>
        </p:nvPicPr>
        <p:blipFill>
          <a:blip r:embed="rId4"/>
          <a:stretch>
            <a:fillRect/>
          </a:stretch>
        </p:blipFill>
        <p:spPr>
          <a:xfrm>
            <a:off x="561975" y="650279"/>
            <a:ext cx="2458806" cy="565129"/>
          </a:xfrm>
          <a:prstGeom prst="rect">
            <a:avLst/>
          </a:prstGeom>
        </p:spPr>
      </p:pic>
    </p:spTree>
    <p:extLst>
      <p:ext uri="{BB962C8B-B14F-4D97-AF65-F5344CB8AC3E}">
        <p14:creationId xmlns:p14="http://schemas.microsoft.com/office/powerpoint/2010/main" val="18765355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itel Slide 2">
    <p:bg bwMode="gray">
      <p:bgPr>
        <a:solidFill>
          <a:schemeClr val="bg1"/>
        </a:solidFill>
        <a:effectLst/>
      </p:bgPr>
    </p:bg>
    <p:spTree>
      <p:nvGrpSpPr>
        <p:cNvPr id="1" name=""/>
        <p:cNvGrpSpPr/>
        <p:nvPr/>
      </p:nvGrpSpPr>
      <p:grpSpPr>
        <a:xfrm>
          <a:off x="0" y="0"/>
          <a:ext cx="0" cy="0"/>
          <a:chOff x="0" y="0"/>
          <a:chExt cx="0" cy="0"/>
        </a:xfrm>
      </p:grpSpPr>
      <p:pic>
        <p:nvPicPr>
          <p:cNvPr id="3" name="Grafik 2" descr="Ein Bild, das drinnen, Container, Abfalleimer enthält.&#10;&#10;Automatisch generierte Beschreibung">
            <a:extLst>
              <a:ext uri="{FF2B5EF4-FFF2-40B4-BE49-F238E27FC236}">
                <a16:creationId xmlns:a16="http://schemas.microsoft.com/office/drawing/2014/main" id="{531C1B21-4E6A-4779-9A80-73B923EA2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3" name="Grafik 12">
            <a:extLst>
              <a:ext uri="{FF2B5EF4-FFF2-40B4-BE49-F238E27FC236}">
                <a16:creationId xmlns:a16="http://schemas.microsoft.com/office/drawing/2014/main" id="{4C5E6CE2-E918-44D9-B653-3EE218B38952}"/>
              </a:ext>
            </a:extLst>
          </p:cNvPr>
          <p:cNvPicPr>
            <a:picLocks noChangeAspect="1"/>
          </p:cNvPicPr>
          <p:nvPr userDrawn="1"/>
        </p:nvPicPr>
        <p:blipFill>
          <a:blip r:embed="rId3"/>
          <a:stretch>
            <a:fillRect/>
          </a:stretch>
        </p:blipFill>
        <p:spPr>
          <a:xfrm>
            <a:off x="9119369" y="773413"/>
            <a:ext cx="2521769" cy="579600"/>
          </a:xfrm>
          <a:prstGeom prst="rect">
            <a:avLst/>
          </a:prstGeom>
        </p:spPr>
      </p:pic>
      <p:pic>
        <p:nvPicPr>
          <p:cNvPr id="14" name="Grafik 13">
            <a:extLst>
              <a:ext uri="{FF2B5EF4-FFF2-40B4-BE49-F238E27FC236}">
                <a16:creationId xmlns:a16="http://schemas.microsoft.com/office/drawing/2014/main" id="{6F7CCEB3-1764-4EBC-95B2-905C8AB6018F}"/>
              </a:ext>
            </a:extLst>
          </p:cNvPr>
          <p:cNvPicPr>
            <a:picLocks noChangeAspect="1"/>
          </p:cNvPicPr>
          <p:nvPr userDrawn="1"/>
        </p:nvPicPr>
        <p:blipFill>
          <a:blip r:embed="rId4"/>
          <a:stretch>
            <a:fillRect/>
          </a:stretch>
        </p:blipFill>
        <p:spPr>
          <a:xfrm>
            <a:off x="9891355" y="6020745"/>
            <a:ext cx="1748968" cy="579600"/>
          </a:xfrm>
          <a:prstGeom prst="rect">
            <a:avLst/>
          </a:prstGeom>
        </p:spPr>
      </p:pic>
      <p:sp>
        <p:nvSpPr>
          <p:cNvPr id="16" name="Titel 1">
            <a:extLst>
              <a:ext uri="{FF2B5EF4-FFF2-40B4-BE49-F238E27FC236}">
                <a16:creationId xmlns:a16="http://schemas.microsoft.com/office/drawing/2014/main" id="{5C773A2C-C02F-4DA5-BF99-1CF2AF37DDC6}"/>
              </a:ext>
            </a:extLst>
          </p:cNvPr>
          <p:cNvSpPr>
            <a:spLocks noGrp="1"/>
          </p:cNvSpPr>
          <p:nvPr>
            <p:ph type="ctrTitle" hasCustomPrompt="1"/>
          </p:nvPr>
        </p:nvSpPr>
        <p:spPr bwMode="gray">
          <a:xfrm>
            <a:off x="561975" y="4291148"/>
            <a:ext cx="8470605" cy="867930"/>
          </a:xfrm>
        </p:spPr>
        <p:txBody>
          <a:bodyPr wrap="square" tIns="36000" bIns="36000" anchor="b">
            <a:spAutoFit/>
          </a:bodyPr>
          <a:lstStyle>
            <a:lvl1pPr algn="l">
              <a:defRPr lang="de-DE" sz="2800" b="1" kern="1200" cap="all" baseline="0" dirty="0">
                <a:solidFill>
                  <a:schemeClr val="bg1"/>
                </a:solidFill>
                <a:latin typeface="+mj-lt"/>
                <a:ea typeface="+mj-ea"/>
                <a:cs typeface="+mj-cs"/>
              </a:defRPr>
            </a:lvl1pPr>
          </a:lstStyle>
          <a:p>
            <a:r>
              <a:rPr lang="en-US" noProof="0"/>
              <a:t>Presentation titlE</a:t>
            </a:r>
            <a:br>
              <a:rPr lang="en-US" noProof="0"/>
            </a:br>
            <a:r>
              <a:rPr lang="en-US" noProof="0"/>
              <a:t>this is the second line</a:t>
            </a:r>
          </a:p>
        </p:txBody>
      </p:sp>
      <p:sp>
        <p:nvSpPr>
          <p:cNvPr id="18" name="Untertitel 2">
            <a:extLst>
              <a:ext uri="{FF2B5EF4-FFF2-40B4-BE49-F238E27FC236}">
                <a16:creationId xmlns:a16="http://schemas.microsoft.com/office/drawing/2014/main" id="{549DF18D-E9EC-440C-A87C-AD141DF7FAAB}"/>
              </a:ext>
            </a:extLst>
          </p:cNvPr>
          <p:cNvSpPr>
            <a:spLocks noGrp="1"/>
          </p:cNvSpPr>
          <p:nvPr>
            <p:ph type="subTitle" idx="1" hasCustomPrompt="1"/>
          </p:nvPr>
        </p:nvSpPr>
        <p:spPr bwMode="gray">
          <a:xfrm>
            <a:off x="561975" y="5163671"/>
            <a:ext cx="8470605" cy="658446"/>
          </a:xfrm>
        </p:spPr>
        <p:txBody>
          <a:bodyPr lIns="10800" tIns="36000">
            <a:normAutofit/>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dd/mm/yy</a:t>
            </a:r>
            <a:br>
              <a:rPr lang="en-US" noProof="0"/>
            </a:br>
            <a:r>
              <a:rPr lang="en-US" noProof="0"/>
              <a:t>Name Speaker</a:t>
            </a:r>
          </a:p>
        </p:txBody>
      </p:sp>
    </p:spTree>
    <p:extLst>
      <p:ext uri="{BB962C8B-B14F-4D97-AF65-F5344CB8AC3E}">
        <p14:creationId xmlns:p14="http://schemas.microsoft.com/office/powerpoint/2010/main" val="5275513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el Slide 2">
    <p:bg bwMode="gray">
      <p:bgPr>
        <a:solidFill>
          <a:schemeClr val="bg1"/>
        </a:solidFill>
        <a:effectLst/>
      </p:bgPr>
    </p:bg>
    <p:spTree>
      <p:nvGrpSpPr>
        <p:cNvPr id="1" name=""/>
        <p:cNvGrpSpPr/>
        <p:nvPr/>
      </p:nvGrpSpPr>
      <p:grpSpPr>
        <a:xfrm>
          <a:off x="0" y="0"/>
          <a:ext cx="0" cy="0"/>
          <a:chOff x="0" y="0"/>
          <a:chExt cx="0" cy="0"/>
        </a:xfrm>
      </p:grpSpPr>
      <p:pic>
        <p:nvPicPr>
          <p:cNvPr id="4" name="Grafik 3" descr="Ein Bild, das Tasse, Glas, Geschirr enthält.&#10;&#10;Automatisch generierte Beschreibung">
            <a:extLst>
              <a:ext uri="{FF2B5EF4-FFF2-40B4-BE49-F238E27FC236}">
                <a16:creationId xmlns:a16="http://schemas.microsoft.com/office/drawing/2014/main" id="{E9610260-BE21-4F19-8D51-6567E7B258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1"/>
          <a:stretch/>
        </p:blipFill>
        <p:spPr>
          <a:xfrm>
            <a:off x="0" y="0"/>
            <a:ext cx="12192000" cy="6858000"/>
          </a:xfrm>
          <a:prstGeom prst="rect">
            <a:avLst/>
          </a:prstGeom>
        </p:spPr>
      </p:pic>
      <p:pic>
        <p:nvPicPr>
          <p:cNvPr id="9" name="Grafik 8">
            <a:extLst>
              <a:ext uri="{FF2B5EF4-FFF2-40B4-BE49-F238E27FC236}">
                <a16:creationId xmlns:a16="http://schemas.microsoft.com/office/drawing/2014/main" id="{D64B2A08-AC7D-4C0E-85B0-75ED13F49639}"/>
              </a:ext>
            </a:extLst>
          </p:cNvPr>
          <p:cNvPicPr>
            <a:picLocks noChangeAspect="1"/>
          </p:cNvPicPr>
          <p:nvPr userDrawn="1"/>
        </p:nvPicPr>
        <p:blipFill>
          <a:blip r:embed="rId3"/>
          <a:stretch>
            <a:fillRect/>
          </a:stretch>
        </p:blipFill>
        <p:spPr>
          <a:xfrm>
            <a:off x="561975" y="634517"/>
            <a:ext cx="2521769" cy="579600"/>
          </a:xfrm>
          <a:prstGeom prst="rect">
            <a:avLst/>
          </a:prstGeom>
        </p:spPr>
      </p:pic>
      <p:pic>
        <p:nvPicPr>
          <p:cNvPr id="10" name="Grafik 9">
            <a:extLst>
              <a:ext uri="{FF2B5EF4-FFF2-40B4-BE49-F238E27FC236}">
                <a16:creationId xmlns:a16="http://schemas.microsoft.com/office/drawing/2014/main" id="{0603443E-6B6D-4765-9E77-C56A0CA32A63}"/>
              </a:ext>
            </a:extLst>
          </p:cNvPr>
          <p:cNvPicPr>
            <a:picLocks noChangeAspect="1"/>
          </p:cNvPicPr>
          <p:nvPr userDrawn="1"/>
        </p:nvPicPr>
        <p:blipFill>
          <a:blip r:embed="rId4"/>
          <a:stretch>
            <a:fillRect/>
          </a:stretch>
        </p:blipFill>
        <p:spPr>
          <a:xfrm>
            <a:off x="9891355" y="6020745"/>
            <a:ext cx="1748968" cy="579600"/>
          </a:xfrm>
          <a:prstGeom prst="rect">
            <a:avLst/>
          </a:prstGeom>
        </p:spPr>
      </p:pic>
      <p:sp>
        <p:nvSpPr>
          <p:cNvPr id="13" name="Titel 1">
            <a:extLst>
              <a:ext uri="{FF2B5EF4-FFF2-40B4-BE49-F238E27FC236}">
                <a16:creationId xmlns:a16="http://schemas.microsoft.com/office/drawing/2014/main" id="{C7169B6D-B0FA-41BC-9D68-CD927D38A97E}"/>
              </a:ext>
            </a:extLst>
          </p:cNvPr>
          <p:cNvSpPr>
            <a:spLocks noGrp="1"/>
          </p:cNvSpPr>
          <p:nvPr>
            <p:ph type="ctrTitle" hasCustomPrompt="1"/>
          </p:nvPr>
        </p:nvSpPr>
        <p:spPr bwMode="gray">
          <a:xfrm>
            <a:off x="561975" y="4291148"/>
            <a:ext cx="8470605" cy="867930"/>
          </a:xfrm>
        </p:spPr>
        <p:txBody>
          <a:bodyPr wrap="square" tIns="36000" bIns="36000" anchor="b">
            <a:spAutoFit/>
          </a:bodyPr>
          <a:lstStyle>
            <a:lvl1pPr algn="l">
              <a:defRPr lang="de-DE" sz="2800" b="1" kern="1200" cap="all" baseline="0" dirty="0">
                <a:solidFill>
                  <a:schemeClr val="bg1"/>
                </a:solidFill>
                <a:latin typeface="+mj-lt"/>
                <a:ea typeface="+mj-ea"/>
                <a:cs typeface="+mj-cs"/>
              </a:defRPr>
            </a:lvl1pPr>
          </a:lstStyle>
          <a:p>
            <a:r>
              <a:rPr lang="en-US" noProof="0"/>
              <a:t>Presentation titlE</a:t>
            </a:r>
            <a:br>
              <a:rPr lang="en-US" noProof="0"/>
            </a:br>
            <a:r>
              <a:rPr lang="en-US" noProof="0"/>
              <a:t>this is the second line</a:t>
            </a:r>
          </a:p>
        </p:txBody>
      </p:sp>
      <p:sp>
        <p:nvSpPr>
          <p:cNvPr id="14" name="Untertitel 2">
            <a:extLst>
              <a:ext uri="{FF2B5EF4-FFF2-40B4-BE49-F238E27FC236}">
                <a16:creationId xmlns:a16="http://schemas.microsoft.com/office/drawing/2014/main" id="{9E407F96-D028-4E6E-91BB-F509B68B9CB9}"/>
              </a:ext>
            </a:extLst>
          </p:cNvPr>
          <p:cNvSpPr>
            <a:spLocks noGrp="1"/>
          </p:cNvSpPr>
          <p:nvPr>
            <p:ph type="subTitle" idx="1" hasCustomPrompt="1"/>
          </p:nvPr>
        </p:nvSpPr>
        <p:spPr bwMode="gray">
          <a:xfrm>
            <a:off x="561975" y="5163671"/>
            <a:ext cx="8470605" cy="658446"/>
          </a:xfrm>
        </p:spPr>
        <p:txBody>
          <a:bodyPr lIns="10800" tIns="36000">
            <a:normAutofit/>
          </a:bodyPr>
          <a:lstStyle>
            <a:lvl1pPr marL="0" indent="0" algn="l" defTabSz="914400" rtl="0" eaLnBrk="1" latinLnBrk="0" hangingPunct="1">
              <a:lnSpc>
                <a:spcPct val="90000"/>
              </a:lnSpc>
              <a:spcBef>
                <a:spcPts val="0"/>
              </a:spcBef>
              <a:buFont typeface="Arial" panose="020B0604020202020204" pitchFamily="34" charset="0"/>
              <a:buNone/>
              <a:defRPr lang="de-DE" sz="18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dd/mm/yy</a:t>
            </a:r>
            <a:br>
              <a:rPr lang="en-US" noProof="0"/>
            </a:br>
            <a:r>
              <a:rPr lang="en-US" noProof="0"/>
              <a:t>Name Speaker</a:t>
            </a:r>
          </a:p>
        </p:txBody>
      </p:sp>
    </p:spTree>
    <p:extLst>
      <p:ext uri="{BB962C8B-B14F-4D97-AF65-F5344CB8AC3E}">
        <p14:creationId xmlns:p14="http://schemas.microsoft.com/office/powerpoint/2010/main" val="6352286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Slide Picture 2">
    <p:bg bwMode="gray">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BA84829-C692-49DF-92E6-5E943D0588DB}"/>
              </a:ext>
            </a:extLst>
          </p:cNvPr>
          <p:cNvSpPr/>
          <p:nvPr userDrawn="1"/>
        </p:nvSpPr>
        <p:spPr>
          <a:xfrm>
            <a:off x="0" y="0"/>
            <a:ext cx="12191999" cy="68580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6CAFC21-F56A-4FE1-8FB9-D1C4251D35DF}"/>
              </a:ext>
            </a:extLst>
          </p:cNvPr>
          <p:cNvPicPr>
            <a:picLocks noChangeAspect="1"/>
          </p:cNvPicPr>
          <p:nvPr userDrawn="1"/>
        </p:nvPicPr>
        <p:blipFill>
          <a:blip r:embed="rId4"/>
          <a:stretch>
            <a:fillRect/>
          </a:stretch>
        </p:blipFill>
        <p:spPr>
          <a:xfrm>
            <a:off x="10573124" y="549789"/>
            <a:ext cx="418507" cy="429863"/>
          </a:xfrm>
          <a:prstGeom prst="rect">
            <a:avLst/>
          </a:prstGeom>
        </p:spPr>
      </p:pic>
      <p:pic>
        <p:nvPicPr>
          <p:cNvPr id="14" name="Grafik 13">
            <a:extLst>
              <a:ext uri="{FF2B5EF4-FFF2-40B4-BE49-F238E27FC236}">
                <a16:creationId xmlns:a16="http://schemas.microsoft.com/office/drawing/2014/main" id="{D4692AF9-5E15-463D-8564-2D047EE282C6}"/>
              </a:ext>
            </a:extLst>
          </p:cNvPr>
          <p:cNvPicPr>
            <a:picLocks noChangeAspect="1"/>
          </p:cNvPicPr>
          <p:nvPr userDrawn="1"/>
        </p:nvPicPr>
        <p:blipFill>
          <a:blip r:embed="rId5"/>
          <a:stretch>
            <a:fillRect/>
          </a:stretch>
        </p:blipFill>
        <p:spPr>
          <a:xfrm>
            <a:off x="10183334" y="955154"/>
            <a:ext cx="332965" cy="342000"/>
          </a:xfrm>
          <a:prstGeom prst="rect">
            <a:avLst/>
          </a:prstGeom>
        </p:spPr>
      </p:pic>
      <p:pic>
        <p:nvPicPr>
          <p:cNvPr id="15" name="Grafik 14">
            <a:extLst>
              <a:ext uri="{FF2B5EF4-FFF2-40B4-BE49-F238E27FC236}">
                <a16:creationId xmlns:a16="http://schemas.microsoft.com/office/drawing/2014/main" id="{33A5E0E8-61CE-449A-9928-5A34B1162B10}"/>
              </a:ext>
            </a:extLst>
          </p:cNvPr>
          <p:cNvPicPr>
            <a:picLocks noChangeAspect="1"/>
          </p:cNvPicPr>
          <p:nvPr userDrawn="1"/>
        </p:nvPicPr>
        <p:blipFill>
          <a:blip r:embed="rId6"/>
          <a:stretch>
            <a:fillRect/>
          </a:stretch>
        </p:blipFill>
        <p:spPr>
          <a:xfrm>
            <a:off x="11223306" y="887935"/>
            <a:ext cx="305500" cy="313790"/>
          </a:xfrm>
          <a:prstGeom prst="rect">
            <a:avLst/>
          </a:prstGeom>
        </p:spPr>
      </p:pic>
      <p:pic>
        <p:nvPicPr>
          <p:cNvPr id="16" name="Grafik 15">
            <a:extLst>
              <a:ext uri="{FF2B5EF4-FFF2-40B4-BE49-F238E27FC236}">
                <a16:creationId xmlns:a16="http://schemas.microsoft.com/office/drawing/2014/main" id="{B83294AE-BAAB-4D68-ABA0-B4A2AA0FBC18}"/>
              </a:ext>
            </a:extLst>
          </p:cNvPr>
          <p:cNvPicPr>
            <a:picLocks noChangeAspect="1"/>
          </p:cNvPicPr>
          <p:nvPr userDrawn="1"/>
        </p:nvPicPr>
        <p:blipFill>
          <a:blip r:embed="rId7"/>
          <a:stretch>
            <a:fillRect/>
          </a:stretch>
        </p:blipFill>
        <p:spPr>
          <a:xfrm>
            <a:off x="10875562" y="1201725"/>
            <a:ext cx="319058" cy="327716"/>
          </a:xfrm>
          <a:prstGeom prst="rect">
            <a:avLst/>
          </a:prstGeom>
        </p:spPr>
      </p:pic>
      <p:pic>
        <p:nvPicPr>
          <p:cNvPr id="17" name="Grafik 16">
            <a:extLst>
              <a:ext uri="{FF2B5EF4-FFF2-40B4-BE49-F238E27FC236}">
                <a16:creationId xmlns:a16="http://schemas.microsoft.com/office/drawing/2014/main" id="{86E718F8-5C8A-4BBA-A1F0-D21F3EA97C40}"/>
              </a:ext>
            </a:extLst>
          </p:cNvPr>
          <p:cNvPicPr>
            <a:picLocks noChangeAspect="1"/>
          </p:cNvPicPr>
          <p:nvPr userDrawn="1"/>
        </p:nvPicPr>
        <p:blipFill>
          <a:blip r:embed="rId8"/>
          <a:stretch>
            <a:fillRect/>
          </a:stretch>
        </p:blipFill>
        <p:spPr>
          <a:xfrm>
            <a:off x="10582431" y="2310814"/>
            <a:ext cx="399895" cy="410746"/>
          </a:xfrm>
          <a:prstGeom prst="rect">
            <a:avLst/>
          </a:prstGeom>
        </p:spPr>
      </p:pic>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235930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4" imgH="345" progId="TCLayout.ActiveDocument.1">
                  <p:embed/>
                </p:oleObj>
              </mc:Choice>
              <mc:Fallback>
                <p:oleObj name="think-cell Folie" r:id="rId9"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2" name="Bild" descr="Bild">
            <a:extLst>
              <a:ext uri="{FF2B5EF4-FFF2-40B4-BE49-F238E27FC236}">
                <a16:creationId xmlns:a16="http://schemas.microsoft.com/office/drawing/2014/main" id="{29E0021C-7FBF-4A80-8903-928DA84B031E}"/>
              </a:ext>
            </a:extLst>
          </p:cNvPr>
          <p:cNvPicPr>
            <a:picLocks noChangeAspect="1"/>
          </p:cNvPicPr>
          <p:nvPr userDrawn="1"/>
        </p:nvPicPr>
        <p:blipFill>
          <a:blip r:embed="rId11"/>
          <a:stretch>
            <a:fillRect/>
          </a:stretch>
        </p:blipFill>
        <p:spPr>
          <a:xfrm>
            <a:off x="9945459" y="6070608"/>
            <a:ext cx="1743309" cy="634992"/>
          </a:xfrm>
          <a:prstGeom prst="rect">
            <a:avLst/>
          </a:prstGeom>
          <a:ln w="12700">
            <a:miter lim="400000"/>
          </a:ln>
        </p:spPr>
      </p:pic>
      <p:sp>
        <p:nvSpPr>
          <p:cNvPr id="23" name="Titel 1">
            <a:extLst>
              <a:ext uri="{FF2B5EF4-FFF2-40B4-BE49-F238E27FC236}">
                <a16:creationId xmlns:a16="http://schemas.microsoft.com/office/drawing/2014/main" id="{2DB1E560-5CF0-4158-B55C-9C95FF6E883C}"/>
              </a:ext>
            </a:extLst>
          </p:cNvPr>
          <p:cNvSpPr>
            <a:spLocks noGrp="1"/>
          </p:cNvSpPr>
          <p:nvPr>
            <p:ph type="ctrTitle" hasCustomPrompt="1"/>
          </p:nvPr>
        </p:nvSpPr>
        <p:spPr bwMode="gray">
          <a:xfrm>
            <a:off x="550863" y="3712776"/>
            <a:ext cx="8470605" cy="867930"/>
          </a:xfrm>
        </p:spPr>
        <p:txBody>
          <a:bodyPr wrap="square" tIns="36000" bIns="36000" anchor="b">
            <a:spAutoFit/>
          </a:bodyPr>
          <a:lstStyle>
            <a:lvl1pPr algn="l">
              <a:defRPr lang="de-DE" sz="2800" b="1" kern="1200" cap="all" baseline="0" dirty="0">
                <a:solidFill>
                  <a:srgbClr val="0C297A"/>
                </a:solidFill>
                <a:latin typeface="+mj-lt"/>
                <a:ea typeface="+mj-ea"/>
                <a:cs typeface="+mj-cs"/>
              </a:defRPr>
            </a:lvl1pPr>
          </a:lstStyle>
          <a:p>
            <a:r>
              <a:rPr lang="en-US" noProof="0"/>
              <a:t>Presentation titlE</a:t>
            </a:r>
            <a:br>
              <a:rPr lang="en-US" noProof="0"/>
            </a:br>
            <a:r>
              <a:rPr lang="en-US" noProof="0"/>
              <a:t>this is the second line</a:t>
            </a:r>
          </a:p>
        </p:txBody>
      </p:sp>
      <p:sp>
        <p:nvSpPr>
          <p:cNvPr id="24" name="Untertitel 2">
            <a:extLst>
              <a:ext uri="{FF2B5EF4-FFF2-40B4-BE49-F238E27FC236}">
                <a16:creationId xmlns:a16="http://schemas.microsoft.com/office/drawing/2014/main" id="{BEA4FBFC-2217-43B6-9C6D-65042746C6AA}"/>
              </a:ext>
            </a:extLst>
          </p:cNvPr>
          <p:cNvSpPr>
            <a:spLocks noGrp="1"/>
          </p:cNvSpPr>
          <p:nvPr>
            <p:ph type="subTitle" idx="1" hasCustomPrompt="1"/>
          </p:nvPr>
        </p:nvSpPr>
        <p:spPr bwMode="gray">
          <a:xfrm>
            <a:off x="550863" y="4585299"/>
            <a:ext cx="8470605" cy="658446"/>
          </a:xfrm>
        </p:spPr>
        <p:txBody>
          <a:bodyPr lIns="10800" tIns="36000">
            <a:normAutofit/>
          </a:bodyPr>
          <a:lstStyle>
            <a:lvl1pPr marL="0" indent="0" algn="l">
              <a:lnSpc>
                <a:spcPct val="90000"/>
              </a:lnSpc>
              <a:spcBef>
                <a:spcPts val="0"/>
              </a:spcBef>
              <a:buNone/>
              <a:defRPr sz="1800" baseline="0">
                <a:solidFill>
                  <a:srgbClr val="40404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dd/mm/yy</a:t>
            </a:r>
            <a:br>
              <a:rPr lang="en-US" noProof="0"/>
            </a:br>
            <a:r>
              <a:rPr lang="en-US" noProof="0"/>
              <a:t>Name Speaker</a:t>
            </a:r>
          </a:p>
        </p:txBody>
      </p:sp>
      <p:pic>
        <p:nvPicPr>
          <p:cNvPr id="19" name="Grafik 18" descr="Ein Bild, das Text, Schild, Geschirr enthält.&#10;&#10;Automatisch generierte Beschreibung">
            <a:extLst>
              <a:ext uri="{FF2B5EF4-FFF2-40B4-BE49-F238E27FC236}">
                <a16:creationId xmlns:a16="http://schemas.microsoft.com/office/drawing/2014/main" id="{096B03C7-EA8A-4A72-8029-5A653389F4DC}"/>
              </a:ext>
            </a:extLst>
          </p:cNvPr>
          <p:cNvPicPr>
            <a:picLocks noChangeAspect="1"/>
          </p:cNvPicPr>
          <p:nvPr userDrawn="1"/>
        </p:nvPicPr>
        <p:blipFill>
          <a:blip r:embed="rId12"/>
          <a:stretch>
            <a:fillRect/>
          </a:stretch>
        </p:blipFill>
        <p:spPr>
          <a:xfrm>
            <a:off x="8160473" y="1492590"/>
            <a:ext cx="2621904" cy="602615"/>
          </a:xfrm>
          <a:prstGeom prst="rect">
            <a:avLst/>
          </a:prstGeom>
        </p:spPr>
      </p:pic>
      <p:pic>
        <p:nvPicPr>
          <p:cNvPr id="20" name="Grafik 19">
            <a:extLst>
              <a:ext uri="{FF2B5EF4-FFF2-40B4-BE49-F238E27FC236}">
                <a16:creationId xmlns:a16="http://schemas.microsoft.com/office/drawing/2014/main" id="{0D3081A1-D3B5-40A0-A25D-DEC75F351B6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486" t="-3803" r="74506"/>
          <a:stretch/>
        </p:blipFill>
        <p:spPr>
          <a:xfrm>
            <a:off x="11082527" y="1966315"/>
            <a:ext cx="484848" cy="410746"/>
          </a:xfrm>
          <a:prstGeom prst="rect">
            <a:avLst/>
          </a:prstGeom>
        </p:spPr>
      </p:pic>
    </p:spTree>
    <p:extLst>
      <p:ext uri="{BB962C8B-B14F-4D97-AF65-F5344CB8AC3E}">
        <p14:creationId xmlns:p14="http://schemas.microsoft.com/office/powerpoint/2010/main" val="168857032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Green">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209591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tx1"/>
                </a:solidFill>
              </a:defRPr>
            </a:lvl1pPr>
          </a:lstStyle>
          <a:p>
            <a:r>
              <a:rPr lang="de-DE"/>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8" name="Datumsplatzhalter 3">
            <a:extLst>
              <a:ext uri="{FF2B5EF4-FFF2-40B4-BE49-F238E27FC236}">
                <a16:creationId xmlns:a16="http://schemas.microsoft.com/office/drawing/2014/main" id="{44146D40-F97B-49CC-8297-DC62269C9C7D}"/>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30" name="Fußzeilenplatzhalter 4">
            <a:extLst>
              <a:ext uri="{FF2B5EF4-FFF2-40B4-BE49-F238E27FC236}">
                <a16:creationId xmlns:a16="http://schemas.microsoft.com/office/drawing/2014/main" id="{1A328829-2552-4A72-BE1E-758058B3FE94}"/>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31" name="Foliennummernplatzhalter 5">
            <a:extLst>
              <a:ext uri="{FF2B5EF4-FFF2-40B4-BE49-F238E27FC236}">
                <a16:creationId xmlns:a16="http://schemas.microsoft.com/office/drawing/2014/main" id="{66F98054-AFE7-4EA4-A651-12E515700EE4}"/>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142886945"/>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74210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tx1"/>
                </a:solidFill>
              </a:defRPr>
            </a:lvl1pPr>
          </a:lstStyle>
          <a:p>
            <a:r>
              <a:rPr lang="de-DE"/>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a:prstGeom prst="rect">
            <a:avLst/>
          </a:prstGeom>
        </p:spPr>
        <p:txBody>
          <a:bodyPr wrap="square">
            <a:spAutoFit/>
          </a:bodyPr>
          <a:lstStyle>
            <a:lvl1pPr>
              <a:lnSpc>
                <a:spcPct val="100000"/>
              </a:lnSpc>
              <a:defRPr sz="28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a:prstGeom prst="rect">
            <a:avLst/>
          </a:prstGeom>
        </p:spPr>
        <p:txBody>
          <a:bodyPr wrap="square">
            <a:spAutoFit/>
          </a:bodyPr>
          <a:lstStyle>
            <a:lvl1pPr>
              <a:lnSpc>
                <a:spcPct val="100000"/>
              </a:lnSpc>
              <a:defRPr sz="28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4" name="Datumsplatzhalter 3">
            <a:extLst>
              <a:ext uri="{FF2B5EF4-FFF2-40B4-BE49-F238E27FC236}">
                <a16:creationId xmlns:a16="http://schemas.microsoft.com/office/drawing/2014/main" id="{1E295484-97BE-454E-84FD-0FCF948F1C6E}"/>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25" name="Fußzeilenplatzhalter 4">
            <a:extLst>
              <a:ext uri="{FF2B5EF4-FFF2-40B4-BE49-F238E27FC236}">
                <a16:creationId xmlns:a16="http://schemas.microsoft.com/office/drawing/2014/main" id="{0F9783A8-5DD6-4BD9-8451-CE67EFA52539}"/>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26" name="Foliennummernplatzhalter 5">
            <a:extLst>
              <a:ext uri="{FF2B5EF4-FFF2-40B4-BE49-F238E27FC236}">
                <a16:creationId xmlns:a16="http://schemas.microsoft.com/office/drawing/2014/main" id="{BB0AFB8A-BB6C-46A0-900B-25A4F63AD211}"/>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pic>
        <p:nvPicPr>
          <p:cNvPr id="28" name="Grafik 27" descr="Ein Bild, das Text, Schild, Geschirr enthält.&#10;&#10;Automatisch generierte Beschreibung">
            <a:extLst>
              <a:ext uri="{FF2B5EF4-FFF2-40B4-BE49-F238E27FC236}">
                <a16:creationId xmlns:a16="http://schemas.microsoft.com/office/drawing/2014/main" id="{DD09ED41-84CE-465A-AE9A-AEF4E3491C8A}"/>
              </a:ext>
            </a:extLst>
          </p:cNvPr>
          <p:cNvPicPr>
            <a:picLocks noChangeAspect="1"/>
          </p:cNvPicPr>
          <p:nvPr userDrawn="1"/>
        </p:nvPicPr>
        <p:blipFill>
          <a:blip r:embed="rId5"/>
          <a:stretch>
            <a:fillRect/>
          </a:stretch>
        </p:blipFill>
        <p:spPr>
          <a:xfrm>
            <a:off x="10099695" y="448615"/>
            <a:ext cx="1559024" cy="358324"/>
          </a:xfrm>
          <a:prstGeom prst="rect">
            <a:avLst/>
          </a:prstGeom>
        </p:spPr>
      </p:pic>
    </p:spTree>
    <p:extLst>
      <p:ext uri="{BB962C8B-B14F-4D97-AF65-F5344CB8AC3E}">
        <p14:creationId xmlns:p14="http://schemas.microsoft.com/office/powerpoint/2010/main" val="3523184728"/>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Green">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209591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chemeClr val="tx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err="1">
              <a:solidFill>
                <a:schemeClr val="bg1"/>
              </a:solidFill>
            </a:endParaRPr>
          </a:p>
        </p:txBody>
      </p:sp>
      <p:sp>
        <p:nvSpPr>
          <p:cNvPr id="4" name="Titel 3"/>
          <p:cNvSpPr>
            <a:spLocks noGrp="1"/>
          </p:cNvSpPr>
          <p:nvPr>
            <p:ph type="title" hasCustomPrompt="1"/>
          </p:nvPr>
        </p:nvSpPr>
        <p:spPr bwMode="gray">
          <a:xfrm>
            <a:off x="550861" y="1341438"/>
            <a:ext cx="11090275" cy="553998"/>
          </a:xfrm>
        </p:spPr>
        <p:txBody>
          <a:bodyPr/>
          <a:lstStyle>
            <a:lvl1pPr>
              <a:defRPr sz="4000" b="1">
                <a:solidFill>
                  <a:schemeClr val="bg1"/>
                </a:solidFill>
              </a:defRPr>
            </a:lvl1pPr>
          </a:lstStyle>
          <a:p>
            <a:r>
              <a:rPr lang="de-DE" dirty="0"/>
              <a:t>Content</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19455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1249679" y="219455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1" name="Textplatzhalter 4">
            <a:extLst>
              <a:ext uri="{FF2B5EF4-FFF2-40B4-BE49-F238E27FC236}">
                <a16:creationId xmlns:a16="http://schemas.microsoft.com/office/drawing/2014/main" id="{AECE3913-01F6-4EA4-96B8-F2B5E42D2D77}"/>
              </a:ext>
            </a:extLst>
          </p:cNvPr>
          <p:cNvSpPr>
            <a:spLocks noGrp="1"/>
          </p:cNvSpPr>
          <p:nvPr>
            <p:ph type="body" sz="quarter" idx="15" hasCustomPrompt="1"/>
          </p:nvPr>
        </p:nvSpPr>
        <p:spPr>
          <a:xfrm>
            <a:off x="550862" y="292456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02|</a:t>
            </a:r>
          </a:p>
        </p:txBody>
      </p:sp>
      <p:sp>
        <p:nvSpPr>
          <p:cNvPr id="12" name="Textplatzhalter 4">
            <a:extLst>
              <a:ext uri="{FF2B5EF4-FFF2-40B4-BE49-F238E27FC236}">
                <a16:creationId xmlns:a16="http://schemas.microsoft.com/office/drawing/2014/main" id="{840CA5C9-E214-48DC-9BA9-750377108AFD}"/>
              </a:ext>
            </a:extLst>
          </p:cNvPr>
          <p:cNvSpPr>
            <a:spLocks noGrp="1"/>
          </p:cNvSpPr>
          <p:nvPr>
            <p:ph type="body" sz="quarter" idx="16" hasCustomPrompt="1"/>
          </p:nvPr>
        </p:nvSpPr>
        <p:spPr>
          <a:xfrm>
            <a:off x="1249679" y="292456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2</a:t>
            </a:r>
          </a:p>
        </p:txBody>
      </p:sp>
      <p:sp>
        <p:nvSpPr>
          <p:cNvPr id="13" name="Textplatzhalter 4">
            <a:extLst>
              <a:ext uri="{FF2B5EF4-FFF2-40B4-BE49-F238E27FC236}">
                <a16:creationId xmlns:a16="http://schemas.microsoft.com/office/drawing/2014/main" id="{B6D2205A-BCD4-4283-B300-E2EA36021790}"/>
              </a:ext>
            </a:extLst>
          </p:cNvPr>
          <p:cNvSpPr>
            <a:spLocks noGrp="1"/>
          </p:cNvSpPr>
          <p:nvPr>
            <p:ph type="body" sz="quarter" idx="17" hasCustomPrompt="1"/>
          </p:nvPr>
        </p:nvSpPr>
        <p:spPr>
          <a:xfrm>
            <a:off x="550862" y="365457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03|</a:t>
            </a:r>
          </a:p>
        </p:txBody>
      </p:sp>
      <p:sp>
        <p:nvSpPr>
          <p:cNvPr id="17" name="Textplatzhalter 4">
            <a:extLst>
              <a:ext uri="{FF2B5EF4-FFF2-40B4-BE49-F238E27FC236}">
                <a16:creationId xmlns:a16="http://schemas.microsoft.com/office/drawing/2014/main" id="{8F126551-CE7F-48F4-B8E2-93AB04D8229D}"/>
              </a:ext>
            </a:extLst>
          </p:cNvPr>
          <p:cNvSpPr>
            <a:spLocks noGrp="1"/>
          </p:cNvSpPr>
          <p:nvPr>
            <p:ph type="body" sz="quarter" idx="18" hasCustomPrompt="1"/>
          </p:nvPr>
        </p:nvSpPr>
        <p:spPr>
          <a:xfrm>
            <a:off x="1249679" y="365457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3</a:t>
            </a:r>
          </a:p>
        </p:txBody>
      </p:sp>
      <p:sp>
        <p:nvSpPr>
          <p:cNvPr id="18" name="Textplatzhalter 4">
            <a:extLst>
              <a:ext uri="{FF2B5EF4-FFF2-40B4-BE49-F238E27FC236}">
                <a16:creationId xmlns:a16="http://schemas.microsoft.com/office/drawing/2014/main" id="{FCBD804A-8BF4-466A-B044-C4CC8D3170E1}"/>
              </a:ext>
            </a:extLst>
          </p:cNvPr>
          <p:cNvSpPr>
            <a:spLocks noGrp="1"/>
          </p:cNvSpPr>
          <p:nvPr>
            <p:ph type="body" sz="quarter" idx="19" hasCustomPrompt="1"/>
          </p:nvPr>
        </p:nvSpPr>
        <p:spPr>
          <a:xfrm>
            <a:off x="6203952" y="219455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04|</a:t>
            </a:r>
          </a:p>
        </p:txBody>
      </p:sp>
      <p:sp>
        <p:nvSpPr>
          <p:cNvPr id="19" name="Textplatzhalter 4">
            <a:extLst>
              <a:ext uri="{FF2B5EF4-FFF2-40B4-BE49-F238E27FC236}">
                <a16:creationId xmlns:a16="http://schemas.microsoft.com/office/drawing/2014/main" id="{9138FA3B-B919-41E0-B814-E8DA49840A0C}"/>
              </a:ext>
            </a:extLst>
          </p:cNvPr>
          <p:cNvSpPr>
            <a:spLocks noGrp="1"/>
          </p:cNvSpPr>
          <p:nvPr>
            <p:ph type="body" sz="quarter" idx="20" hasCustomPrompt="1"/>
          </p:nvPr>
        </p:nvSpPr>
        <p:spPr>
          <a:xfrm>
            <a:off x="6902769" y="219455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4</a:t>
            </a:r>
          </a:p>
        </p:txBody>
      </p:sp>
      <p:sp>
        <p:nvSpPr>
          <p:cNvPr id="20" name="Textplatzhalter 4">
            <a:extLst>
              <a:ext uri="{FF2B5EF4-FFF2-40B4-BE49-F238E27FC236}">
                <a16:creationId xmlns:a16="http://schemas.microsoft.com/office/drawing/2014/main" id="{233AAE30-57AC-4F14-A285-21CD7ECEBEFD}"/>
              </a:ext>
            </a:extLst>
          </p:cNvPr>
          <p:cNvSpPr>
            <a:spLocks noGrp="1"/>
          </p:cNvSpPr>
          <p:nvPr>
            <p:ph type="body" sz="quarter" idx="21" hasCustomPrompt="1"/>
          </p:nvPr>
        </p:nvSpPr>
        <p:spPr>
          <a:xfrm>
            <a:off x="6203952" y="292456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05|</a:t>
            </a:r>
          </a:p>
        </p:txBody>
      </p:sp>
      <p:sp>
        <p:nvSpPr>
          <p:cNvPr id="21" name="Textplatzhalter 4">
            <a:extLst>
              <a:ext uri="{FF2B5EF4-FFF2-40B4-BE49-F238E27FC236}">
                <a16:creationId xmlns:a16="http://schemas.microsoft.com/office/drawing/2014/main" id="{A880A1FD-C01B-4B33-BC03-32B8BC28A72A}"/>
              </a:ext>
            </a:extLst>
          </p:cNvPr>
          <p:cNvSpPr>
            <a:spLocks noGrp="1"/>
          </p:cNvSpPr>
          <p:nvPr>
            <p:ph type="body" sz="quarter" idx="22" hasCustomPrompt="1"/>
          </p:nvPr>
        </p:nvSpPr>
        <p:spPr>
          <a:xfrm>
            <a:off x="6902769" y="292456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5</a:t>
            </a:r>
          </a:p>
        </p:txBody>
      </p:sp>
      <p:sp>
        <p:nvSpPr>
          <p:cNvPr id="22" name="Textplatzhalter 4">
            <a:extLst>
              <a:ext uri="{FF2B5EF4-FFF2-40B4-BE49-F238E27FC236}">
                <a16:creationId xmlns:a16="http://schemas.microsoft.com/office/drawing/2014/main" id="{17EC8040-43B7-46D6-90E7-8E73A5CFEF34}"/>
              </a:ext>
            </a:extLst>
          </p:cNvPr>
          <p:cNvSpPr>
            <a:spLocks noGrp="1"/>
          </p:cNvSpPr>
          <p:nvPr>
            <p:ph type="body" sz="quarter" idx="23" hasCustomPrompt="1"/>
          </p:nvPr>
        </p:nvSpPr>
        <p:spPr>
          <a:xfrm>
            <a:off x="6203952" y="3654579"/>
            <a:ext cx="639763" cy="430887"/>
          </a:xfrm>
        </p:spPr>
        <p:txBody>
          <a:bodyPr wrap="square">
            <a:spAutoFit/>
          </a:bodyPr>
          <a:lstStyle>
            <a:lvl1pPr>
              <a:lnSpc>
                <a:spcPct val="100000"/>
              </a:lnSpc>
              <a:defRPr sz="2800">
                <a:solidFill>
                  <a:schemeClr val="bg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06|</a:t>
            </a:r>
          </a:p>
        </p:txBody>
      </p:sp>
      <p:sp>
        <p:nvSpPr>
          <p:cNvPr id="23" name="Textplatzhalter 4">
            <a:extLst>
              <a:ext uri="{FF2B5EF4-FFF2-40B4-BE49-F238E27FC236}">
                <a16:creationId xmlns:a16="http://schemas.microsoft.com/office/drawing/2014/main" id="{FC9CAC4A-3009-41A3-973B-ED82D1ED05B4}"/>
              </a:ext>
            </a:extLst>
          </p:cNvPr>
          <p:cNvSpPr>
            <a:spLocks noGrp="1"/>
          </p:cNvSpPr>
          <p:nvPr>
            <p:ph type="body" sz="quarter" idx="24" hasCustomPrompt="1"/>
          </p:nvPr>
        </p:nvSpPr>
        <p:spPr>
          <a:xfrm>
            <a:off x="6902769" y="3654579"/>
            <a:ext cx="4738371" cy="430887"/>
          </a:xfrm>
        </p:spPr>
        <p:txBody>
          <a:bodyPr wrap="square">
            <a:spAutoFit/>
          </a:bodyPr>
          <a:lstStyle>
            <a:lvl1pPr>
              <a:lnSpc>
                <a:spcPct val="100000"/>
              </a:lnSpc>
              <a:defRPr sz="2800">
                <a:solidFill>
                  <a:schemeClr val="bg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6</a:t>
            </a:r>
          </a:p>
        </p:txBody>
      </p:sp>
      <p:sp>
        <p:nvSpPr>
          <p:cNvPr id="27" name="Datumsplatzhalter 3">
            <a:extLst>
              <a:ext uri="{FF2B5EF4-FFF2-40B4-BE49-F238E27FC236}">
                <a16:creationId xmlns:a16="http://schemas.microsoft.com/office/drawing/2014/main" id="{E0290CA0-3F2F-4ECD-8C27-14A55D851D0A}"/>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29" name="Foliennummernplatzhalter 5">
            <a:extLst>
              <a:ext uri="{FF2B5EF4-FFF2-40B4-BE49-F238E27FC236}">
                <a16:creationId xmlns:a16="http://schemas.microsoft.com/office/drawing/2014/main" id="{B86721B8-C20E-47E3-A7C5-ED5C6FC41D93}"/>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30" name="Fußzeilenplatzhalter 4">
            <a:extLst>
              <a:ext uri="{FF2B5EF4-FFF2-40B4-BE49-F238E27FC236}">
                <a16:creationId xmlns:a16="http://schemas.microsoft.com/office/drawing/2014/main" id="{462437AE-4AF7-46C2-8E5F-D66EA48B809A}"/>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873325531"/>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Slide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1474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a:prstGeom prst="rect">
            <a:avLst/>
          </a:prstGeom>
        </p:spPr>
        <p:txBody>
          <a:bodyPr wrap="square">
            <a:spAutoFit/>
          </a:bodyPr>
          <a:lstStyle>
            <a:lvl1pPr>
              <a:lnSpc>
                <a:spcPct val="100000"/>
              </a:lnSpc>
              <a:defRPr sz="60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a:prstGeom prst="rect">
            <a:avLst/>
          </a:prstGeom>
        </p:spPr>
        <p:txBody>
          <a:bodyPr wrap="square">
            <a:spAutoFit/>
          </a:bodyPr>
          <a:lstStyle>
            <a:lvl1pPr>
              <a:lnSpc>
                <a:spcPct val="100000"/>
              </a:lnSpc>
              <a:defRPr sz="60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2" name="Datumsplatzhalter 3">
            <a:extLst>
              <a:ext uri="{FF2B5EF4-FFF2-40B4-BE49-F238E27FC236}">
                <a16:creationId xmlns:a16="http://schemas.microsoft.com/office/drawing/2014/main" id="{057A1160-F03B-4585-A9BE-DE4693201CF5}"/>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5" name="Fußzeilenplatzhalter 4">
            <a:extLst>
              <a:ext uri="{FF2B5EF4-FFF2-40B4-BE49-F238E27FC236}">
                <a16:creationId xmlns:a16="http://schemas.microsoft.com/office/drawing/2014/main" id="{8910B592-E1BA-485B-8EF5-D86D9FC915D3}"/>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6" name="Foliennummernplatzhalter 5">
            <a:extLst>
              <a:ext uri="{FF2B5EF4-FFF2-40B4-BE49-F238E27FC236}">
                <a16:creationId xmlns:a16="http://schemas.microsoft.com/office/drawing/2014/main" id="{465B8136-4BAB-4B10-A19A-D6C9A584A00A}"/>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039498163"/>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hapter Slide Grey">
    <p:bg bwMode="gray">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BDAC33B-3F9A-4EC2-BD34-D96FF5C865EE}"/>
              </a:ext>
            </a:extLst>
          </p:cNvPr>
          <p:cNvSpPr/>
          <p:nvPr userDrawn="1"/>
        </p:nvSpPr>
        <p:spPr>
          <a:xfrm>
            <a:off x="0" y="0"/>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147499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FE12CA0-62B3-4186-A81F-B5ECD17E0BCD}"/>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000" b="1" i="0" baseline="0" err="1">
              <a:latin typeface="Calibri" panose="020F0502020204030204" pitchFamily="34" charset="0"/>
              <a:ea typeface="+mj-ea"/>
              <a:cs typeface="+mj-cs"/>
              <a:sym typeface="Calibri" panose="020F0502020204030204" pitchFamily="34" charset="0"/>
            </a:endParaRP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2034143"/>
            <a:ext cx="1290638" cy="923330"/>
          </a:xfrm>
          <a:prstGeom prst="rect">
            <a:avLst/>
          </a:prstGeom>
        </p:spPr>
        <p:txBody>
          <a:bodyPr wrap="square">
            <a:spAutoFit/>
          </a:bodyPr>
          <a:lstStyle>
            <a:lvl1pPr>
              <a:lnSpc>
                <a:spcPct val="100000"/>
              </a:lnSpc>
              <a:defRPr sz="6000">
                <a:solidFill>
                  <a:schemeClr val="tx1"/>
                </a:solidFill>
              </a:defRPr>
            </a:lvl1pPr>
            <a:lvl2pPr marL="0" indent="0">
              <a:buClr>
                <a:schemeClr val="accent1"/>
              </a:buClr>
              <a:buNone/>
              <a:defRPr sz="2800">
                <a:solidFill>
                  <a:schemeClr val="accent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01|</a:t>
            </a:r>
          </a:p>
        </p:txBody>
      </p:sp>
      <p:sp>
        <p:nvSpPr>
          <p:cNvPr id="10" name="Textplatzhalter 4">
            <a:extLst>
              <a:ext uri="{FF2B5EF4-FFF2-40B4-BE49-F238E27FC236}">
                <a16:creationId xmlns:a16="http://schemas.microsoft.com/office/drawing/2014/main" id="{B0067F7A-A9DB-4A8C-A50F-5C15F36F64C7}"/>
              </a:ext>
            </a:extLst>
          </p:cNvPr>
          <p:cNvSpPr>
            <a:spLocks noGrp="1"/>
          </p:cNvSpPr>
          <p:nvPr>
            <p:ph type="body" sz="quarter" idx="14" hasCustomPrompt="1"/>
          </p:nvPr>
        </p:nvSpPr>
        <p:spPr>
          <a:xfrm>
            <a:off x="2016918" y="2034143"/>
            <a:ext cx="7665722" cy="923330"/>
          </a:xfrm>
          <a:prstGeom prst="rect">
            <a:avLst/>
          </a:prstGeom>
        </p:spPr>
        <p:txBody>
          <a:bodyPr wrap="square">
            <a:spAutoFit/>
          </a:bodyPr>
          <a:lstStyle>
            <a:lvl1pPr>
              <a:lnSpc>
                <a:spcPct val="100000"/>
              </a:lnSpc>
              <a:defRPr sz="6000">
                <a:solidFill>
                  <a:schemeClr val="tx1"/>
                </a:solidFill>
              </a:defRPr>
            </a:lvl1pPr>
            <a:lvl2pPr>
              <a:buClr>
                <a:schemeClr val="accent1"/>
              </a:buClr>
              <a:defRPr sz="28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de-DE"/>
              <a:t>Content Point 1</a:t>
            </a:r>
          </a:p>
        </p:txBody>
      </p:sp>
      <p:sp>
        <p:nvSpPr>
          <p:cNvPr id="12" name="Datumsplatzhalter 3">
            <a:extLst>
              <a:ext uri="{FF2B5EF4-FFF2-40B4-BE49-F238E27FC236}">
                <a16:creationId xmlns:a16="http://schemas.microsoft.com/office/drawing/2014/main" id="{057A1160-F03B-4585-A9BE-DE4693201CF5}"/>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5" name="Fußzeilenplatzhalter 4">
            <a:extLst>
              <a:ext uri="{FF2B5EF4-FFF2-40B4-BE49-F238E27FC236}">
                <a16:creationId xmlns:a16="http://schemas.microsoft.com/office/drawing/2014/main" id="{8910B592-E1BA-485B-8EF5-D86D9FC915D3}"/>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6" name="Foliennummernplatzhalter 5">
            <a:extLst>
              <a:ext uri="{FF2B5EF4-FFF2-40B4-BE49-F238E27FC236}">
                <a16:creationId xmlns:a16="http://schemas.microsoft.com/office/drawing/2014/main" id="{465B8136-4BAB-4B10-A19A-D6C9A584A00A}"/>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pic>
        <p:nvPicPr>
          <p:cNvPr id="11" name="Grafik 10" descr="Ein Bild, das Text, Schild, Geschirr enthält.&#10;&#10;Automatisch generierte Beschreibung">
            <a:extLst>
              <a:ext uri="{FF2B5EF4-FFF2-40B4-BE49-F238E27FC236}">
                <a16:creationId xmlns:a16="http://schemas.microsoft.com/office/drawing/2014/main" id="{B58AA89A-4230-4307-A5D5-DF42B7AA8A2A}"/>
              </a:ext>
            </a:extLst>
          </p:cNvPr>
          <p:cNvPicPr>
            <a:picLocks noChangeAspect="1"/>
          </p:cNvPicPr>
          <p:nvPr userDrawn="1"/>
        </p:nvPicPr>
        <p:blipFill>
          <a:blip r:embed="rId6"/>
          <a:stretch>
            <a:fillRect/>
          </a:stretch>
        </p:blipFill>
        <p:spPr>
          <a:xfrm>
            <a:off x="10099695" y="448615"/>
            <a:ext cx="1559024" cy="358324"/>
          </a:xfrm>
          <a:prstGeom prst="rect">
            <a:avLst/>
          </a:prstGeom>
        </p:spPr>
      </p:pic>
    </p:spTree>
    <p:extLst>
      <p:ext uri="{BB962C8B-B14F-4D97-AF65-F5344CB8AC3E}">
        <p14:creationId xmlns:p14="http://schemas.microsoft.com/office/powerpoint/2010/main" val="1882058982"/>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ex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6428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A419400-9A09-48A1-A7F9-B54AB031E2C4}"/>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1341438"/>
            <a:ext cx="11090276" cy="4464050"/>
          </a:xfrm>
          <a:prstGeom prst="rect">
            <a:avLst/>
          </a:prstGeom>
        </p:spPr>
        <p:txBody>
          <a:bodyPr/>
          <a:lstStyle>
            <a:lvl1pPr>
              <a:lnSpc>
                <a:spcPts val="1900"/>
              </a:lnSpc>
              <a:defRPr/>
            </a:lvl1pPr>
            <a:lvl2pPr>
              <a:lnSpc>
                <a:spcPts val="1900"/>
              </a:lnSpc>
              <a:buClrTx/>
              <a:defRPr/>
            </a:lvl2pPr>
            <a:lvl3pPr>
              <a:lnSpc>
                <a:spcPts val="1900"/>
              </a:lnSpc>
              <a:spcBef>
                <a:spcPts val="600"/>
              </a:spcBef>
              <a:buClrTx/>
              <a:defRPr/>
            </a:lvl3pPr>
            <a:lvl4pPr>
              <a:lnSpc>
                <a:spcPts val="1900"/>
              </a:lnSpc>
              <a:spcBef>
                <a:spcPts val="600"/>
              </a:spcBef>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11" name="Datumsplatzhalter 3">
            <a:extLst>
              <a:ext uri="{FF2B5EF4-FFF2-40B4-BE49-F238E27FC236}">
                <a16:creationId xmlns:a16="http://schemas.microsoft.com/office/drawing/2014/main" id="{59093958-DD28-4A40-A9F6-D9BB2A14A84E}"/>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de-DE"/>
              <a:t>Apr 2022</a:t>
            </a:r>
          </a:p>
        </p:txBody>
      </p:sp>
      <p:sp>
        <p:nvSpPr>
          <p:cNvPr id="12" name="Fußzeilenplatzhalter 4">
            <a:extLst>
              <a:ext uri="{FF2B5EF4-FFF2-40B4-BE49-F238E27FC236}">
                <a16:creationId xmlns:a16="http://schemas.microsoft.com/office/drawing/2014/main" id="{B8B2DA53-1862-4E60-8762-F5838333D54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3" name="Foliennummernplatzhalter 5">
            <a:extLst>
              <a:ext uri="{FF2B5EF4-FFF2-40B4-BE49-F238E27FC236}">
                <a16:creationId xmlns:a16="http://schemas.microsoft.com/office/drawing/2014/main" id="{BB22E121-F271-44D0-9AD9-048D8378104D}"/>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39924923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157567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179A2FA-7C42-4755-8032-5FF5AA8BBF8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13" name="Rechteck 12">
            <a:extLst>
              <a:ext uri="{FF2B5EF4-FFF2-40B4-BE49-F238E27FC236}">
                <a16:creationId xmlns:a16="http://schemas.microsoft.com/office/drawing/2014/main" id="{963CFA90-56F2-4F27-8A79-C8DC69D5E793}"/>
              </a:ext>
            </a:extLst>
          </p:cNvPr>
          <p:cNvSpPr/>
          <p:nvPr userDrawn="1"/>
        </p:nvSpPr>
        <p:spPr>
          <a:xfrm>
            <a:off x="0" y="1"/>
            <a:ext cx="12192000" cy="6127200"/>
          </a:xfrm>
          <a:prstGeom prst="rect">
            <a:avLst/>
          </a:prstGeom>
          <a:solidFill>
            <a:srgbClr val="DADA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1341438"/>
            <a:ext cx="11090276" cy="42481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12" name="Datumsplatzhalter 3">
            <a:extLst>
              <a:ext uri="{FF2B5EF4-FFF2-40B4-BE49-F238E27FC236}">
                <a16:creationId xmlns:a16="http://schemas.microsoft.com/office/drawing/2014/main" id="{93735C59-5A82-41A5-B546-1776984064D2}"/>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4" name="Fußzeilenplatzhalter 4">
            <a:extLst>
              <a:ext uri="{FF2B5EF4-FFF2-40B4-BE49-F238E27FC236}">
                <a16:creationId xmlns:a16="http://schemas.microsoft.com/office/drawing/2014/main" id="{1601141C-8B1E-45D4-BC9C-0BA48DD2FD3C}"/>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5" name="Foliennummernplatzhalter 5">
            <a:extLst>
              <a:ext uri="{FF2B5EF4-FFF2-40B4-BE49-F238E27FC236}">
                <a16:creationId xmlns:a16="http://schemas.microsoft.com/office/drawing/2014/main" id="{B441F8D6-1E69-4166-A72C-B5DC0AB70E53}"/>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pic>
        <p:nvPicPr>
          <p:cNvPr id="11" name="Grafik 10" descr="Ein Bild, das Text, Schild, Geschirr enthält.&#10;&#10;Automatisch generierte Beschreibung">
            <a:extLst>
              <a:ext uri="{FF2B5EF4-FFF2-40B4-BE49-F238E27FC236}">
                <a16:creationId xmlns:a16="http://schemas.microsoft.com/office/drawing/2014/main" id="{59D8C460-4625-4611-8C44-871385E82113}"/>
              </a:ext>
            </a:extLst>
          </p:cNvPr>
          <p:cNvPicPr>
            <a:picLocks noChangeAspect="1"/>
          </p:cNvPicPr>
          <p:nvPr userDrawn="1"/>
        </p:nvPicPr>
        <p:blipFill>
          <a:blip r:embed="rId6"/>
          <a:stretch>
            <a:fillRect/>
          </a:stretch>
        </p:blipFill>
        <p:spPr>
          <a:xfrm>
            <a:off x="10099695" y="448615"/>
            <a:ext cx="1559024" cy="358324"/>
          </a:xfrm>
          <a:prstGeom prst="rect">
            <a:avLst/>
          </a:prstGeom>
        </p:spPr>
      </p:pic>
    </p:spTree>
    <p:extLst>
      <p:ext uri="{BB962C8B-B14F-4D97-AF65-F5344CB8AC3E}">
        <p14:creationId xmlns:p14="http://schemas.microsoft.com/office/powerpoint/2010/main" val="1584145059"/>
      </p:ext>
    </p:extLst>
  </p:cSld>
  <p:clrMapOvr>
    <a:masterClrMapping/>
  </p:clrMapOvr>
  <p:transition>
    <p:fade/>
  </p:transition>
  <p:extLst>
    <p:ext uri="{DCECCB84-F9BA-43D5-87BE-67443E8EF086}">
      <p15:sldGuideLst xmlns:p15="http://schemas.microsoft.com/office/powerpoint/2012/main">
        <p15:guide id="1" orient="horz" pos="352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wo Textboxe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583025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1A89C9FB-5403-4F06-A66E-AB96686BCA72}"/>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3" y="1341438"/>
            <a:ext cx="5437187"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9" name="Textplatzhalter 8">
            <a:extLst>
              <a:ext uri="{FF2B5EF4-FFF2-40B4-BE49-F238E27FC236}">
                <a16:creationId xmlns:a16="http://schemas.microsoft.com/office/drawing/2014/main" id="{9F36B43D-F444-473A-921E-C5C7386D67C9}"/>
              </a:ext>
            </a:extLst>
          </p:cNvPr>
          <p:cNvSpPr>
            <a:spLocks noGrp="1"/>
          </p:cNvSpPr>
          <p:nvPr>
            <p:ph type="body" sz="quarter" idx="14" hasCustomPrompt="1"/>
          </p:nvPr>
        </p:nvSpPr>
        <p:spPr>
          <a:xfrm>
            <a:off x="6203950"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13" name="Datumsplatzhalter 3">
            <a:extLst>
              <a:ext uri="{FF2B5EF4-FFF2-40B4-BE49-F238E27FC236}">
                <a16:creationId xmlns:a16="http://schemas.microsoft.com/office/drawing/2014/main" id="{0246D335-FD5A-4402-AAC6-4EFDE5EDE1B3}"/>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4" name="Fußzeilenplatzhalter 4">
            <a:extLst>
              <a:ext uri="{FF2B5EF4-FFF2-40B4-BE49-F238E27FC236}">
                <a16:creationId xmlns:a16="http://schemas.microsoft.com/office/drawing/2014/main" id="{934AEE60-9E6D-4254-9F96-96CB3753EB2E}"/>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5" name="Foliennummernplatzhalter 5">
            <a:extLst>
              <a:ext uri="{FF2B5EF4-FFF2-40B4-BE49-F238E27FC236}">
                <a16:creationId xmlns:a16="http://schemas.microsoft.com/office/drawing/2014/main" id="{D2FD12E2-3271-48D2-B1EE-13A4F43F7560}"/>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97822126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65969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1C95379-C338-4098-ACF2-A4A90DC9C2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a:xfrm>
            <a:off x="550862" y="1341438"/>
            <a:ext cx="11090276"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11" name="Datumsplatzhalter 3">
            <a:extLst>
              <a:ext uri="{FF2B5EF4-FFF2-40B4-BE49-F238E27FC236}">
                <a16:creationId xmlns:a16="http://schemas.microsoft.com/office/drawing/2014/main" id="{7EC0622A-5544-4081-A9A4-9A4DAD1E33BB}"/>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2" name="Fußzeilenplatzhalter 4">
            <a:extLst>
              <a:ext uri="{FF2B5EF4-FFF2-40B4-BE49-F238E27FC236}">
                <a16:creationId xmlns:a16="http://schemas.microsoft.com/office/drawing/2014/main" id="{7E7A531F-BDEF-46BE-843E-493CC96F9F69}"/>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3" name="Foliennummernplatzhalter 5">
            <a:extLst>
              <a:ext uri="{FF2B5EF4-FFF2-40B4-BE49-F238E27FC236}">
                <a16:creationId xmlns:a16="http://schemas.microsoft.com/office/drawing/2014/main" id="{1823F387-FEC2-4817-8A78-37B652A2FF98}"/>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11788601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wo Content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06679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DA99AB9-1574-4FF3-9A2A-F51D9550AF0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a:xfrm>
            <a:off x="550862"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6" name="Inhaltsplatzhalter 5">
            <a:extLst>
              <a:ext uri="{FF2B5EF4-FFF2-40B4-BE49-F238E27FC236}">
                <a16:creationId xmlns:a16="http://schemas.microsoft.com/office/drawing/2014/main" id="{8D9C1EE6-D75B-4A74-9D6C-120BF118C0BE}"/>
              </a:ext>
            </a:extLst>
          </p:cNvPr>
          <p:cNvSpPr>
            <a:spLocks noGrp="1"/>
          </p:cNvSpPr>
          <p:nvPr>
            <p:ph sz="quarter" idx="14" hasCustomPrompt="1"/>
          </p:nvPr>
        </p:nvSpPr>
        <p:spPr>
          <a:xfrm>
            <a:off x="6203950" y="1341438"/>
            <a:ext cx="5437188"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12" name="Datumsplatzhalter 3">
            <a:extLst>
              <a:ext uri="{FF2B5EF4-FFF2-40B4-BE49-F238E27FC236}">
                <a16:creationId xmlns:a16="http://schemas.microsoft.com/office/drawing/2014/main" id="{D2D34660-546E-4E98-9343-AE6FFEDDC3E7}"/>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3" name="Fußzeilenplatzhalter 4">
            <a:extLst>
              <a:ext uri="{FF2B5EF4-FFF2-40B4-BE49-F238E27FC236}">
                <a16:creationId xmlns:a16="http://schemas.microsoft.com/office/drawing/2014/main" id="{0F6E4CEC-978E-4DED-B96A-70D0DAD370BF}"/>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4" name="Foliennummernplatzhalter 5">
            <a:extLst>
              <a:ext uri="{FF2B5EF4-FFF2-40B4-BE49-F238E27FC236}">
                <a16:creationId xmlns:a16="http://schemas.microsoft.com/office/drawing/2014/main" id="{BB2C5CCF-F2F5-43A4-8465-1E8494B97261}"/>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230630239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812720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FC9C9ADA-6DF2-4A4F-A2F3-A96D5886F0C8}"/>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3" y="1341438"/>
            <a:ext cx="5437187" cy="4464050"/>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6203950" y="1341438"/>
            <a:ext cx="5437188" cy="4464050"/>
          </a:xfrm>
          <a:prstGeom prst="rect">
            <a:avLst/>
          </a:prstGeom>
          <a:solidFill>
            <a:srgbClr val="DADADA"/>
          </a:solidFill>
        </p:spPr>
        <p:txBody>
          <a:bodyPr/>
          <a:lstStyle>
            <a:lvl1pPr>
              <a:defRPr/>
            </a:lvl1pPr>
          </a:lstStyle>
          <a:p>
            <a:r>
              <a:rPr lang="en-US" noProof="0"/>
              <a:t>Please insert picture</a:t>
            </a:r>
          </a:p>
        </p:txBody>
      </p:sp>
      <p:sp>
        <p:nvSpPr>
          <p:cNvPr id="12" name="Datumsplatzhalter 3">
            <a:extLst>
              <a:ext uri="{FF2B5EF4-FFF2-40B4-BE49-F238E27FC236}">
                <a16:creationId xmlns:a16="http://schemas.microsoft.com/office/drawing/2014/main" id="{7C2A03B1-6972-464D-BD3E-1B14163DDBAB}"/>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3" name="Fußzeilenplatzhalter 4">
            <a:extLst>
              <a:ext uri="{FF2B5EF4-FFF2-40B4-BE49-F238E27FC236}">
                <a16:creationId xmlns:a16="http://schemas.microsoft.com/office/drawing/2014/main" id="{4ECB8FF1-A8EB-4F0A-9989-510CD18D8A7C}"/>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4" name="Foliennummernplatzhalter 5">
            <a:extLst>
              <a:ext uri="{FF2B5EF4-FFF2-40B4-BE49-F238E27FC236}">
                <a16:creationId xmlns:a16="http://schemas.microsoft.com/office/drawing/2014/main" id="{3BCC8880-9C0D-4F46-A702-CCFAC4C99395}"/>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8354338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06359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6E73808E-6DB5-4ECE-BADF-3AE90E9406EC}"/>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solidFill>
                  <a:schemeClr val="tx1"/>
                </a:solidFill>
              </a:defRPr>
            </a:lvl1pPr>
          </a:lstStyle>
          <a:p>
            <a:r>
              <a:rPr lang="en-US" noProof="0"/>
              <a:t>Please click here to insert headline</a:t>
            </a:r>
          </a:p>
        </p:txBody>
      </p:sp>
      <p:sp>
        <p:nvSpPr>
          <p:cNvPr id="5" name="Bildplatzhalter 4">
            <a:extLst>
              <a:ext uri="{FF2B5EF4-FFF2-40B4-BE49-F238E27FC236}">
                <a16:creationId xmlns:a16="http://schemas.microsoft.com/office/drawing/2014/main" id="{165534DA-2ABA-40B5-BDEC-55F445D16F03}"/>
              </a:ext>
            </a:extLst>
          </p:cNvPr>
          <p:cNvSpPr>
            <a:spLocks noGrp="1"/>
          </p:cNvSpPr>
          <p:nvPr>
            <p:ph type="pic" sz="quarter" idx="14" hasCustomPrompt="1"/>
          </p:nvPr>
        </p:nvSpPr>
        <p:spPr>
          <a:xfrm>
            <a:off x="550863" y="1341438"/>
            <a:ext cx="11090275" cy="4464050"/>
          </a:xfrm>
          <a:prstGeom prst="rect">
            <a:avLst/>
          </a:prstGeom>
          <a:solidFill>
            <a:srgbClr val="DADADA"/>
          </a:solidFill>
        </p:spPr>
        <p:txBody>
          <a:bodyPr/>
          <a:lstStyle>
            <a:lvl1pPr>
              <a:defRPr/>
            </a:lvl1pPr>
          </a:lstStyle>
          <a:p>
            <a:r>
              <a:rPr lang="en-US" noProof="0"/>
              <a:t>Please insert picture</a:t>
            </a:r>
          </a:p>
        </p:txBody>
      </p:sp>
      <p:sp>
        <p:nvSpPr>
          <p:cNvPr id="11" name="Datumsplatzhalter 3">
            <a:extLst>
              <a:ext uri="{FF2B5EF4-FFF2-40B4-BE49-F238E27FC236}">
                <a16:creationId xmlns:a16="http://schemas.microsoft.com/office/drawing/2014/main" id="{544711C1-89DD-4960-99A9-DA866F0B7A23}"/>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2" name="Fußzeilenplatzhalter 4">
            <a:extLst>
              <a:ext uri="{FF2B5EF4-FFF2-40B4-BE49-F238E27FC236}">
                <a16:creationId xmlns:a16="http://schemas.microsoft.com/office/drawing/2014/main" id="{290B67B8-7FDA-47D5-B69A-A81B94F963B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3" name="Foliennummernplatzhalter 5">
            <a:extLst>
              <a:ext uri="{FF2B5EF4-FFF2-40B4-BE49-F238E27FC236}">
                <a16:creationId xmlns:a16="http://schemas.microsoft.com/office/drawing/2014/main" id="{7883F25B-60B8-4170-B8D7-D63FAC2834EF}"/>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24859103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Slide 1">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408958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en-US" noProof="0"/>
              <a:t>Contact</a:t>
            </a:r>
          </a:p>
        </p:txBody>
      </p:sp>
      <p:sp>
        <p:nvSpPr>
          <p:cNvPr id="4" name="Bildplatzhalter 3"/>
          <p:cNvSpPr>
            <a:spLocks noGrp="1"/>
          </p:cNvSpPr>
          <p:nvPr>
            <p:ph type="pic" sz="quarter" idx="14" hasCustomPrompt="1"/>
          </p:nvPr>
        </p:nvSpPr>
        <p:spPr bwMode="gray">
          <a:xfrm>
            <a:off x="550863" y="1341438"/>
            <a:ext cx="5437188" cy="4464050"/>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US"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hasCustomPrompt="1"/>
          </p:nvPr>
        </p:nvSpPr>
        <p:spPr>
          <a:xfrm>
            <a:off x="6203950" y="1341438"/>
            <a:ext cx="5437188" cy="614362"/>
          </a:xfrm>
          <a:prstGeom prst="rect">
            <a:avLst/>
          </a:prstGeom>
        </p:spPr>
        <p:txBody>
          <a:bodyPr/>
          <a:lstStyle>
            <a:lvl2pPr marL="0" indent="0">
              <a:buClrTx/>
              <a:buNone/>
              <a:defRPr/>
            </a:lvl2pPr>
          </a:lstStyle>
          <a:p>
            <a:pPr lvl="0"/>
            <a:r>
              <a:rPr lang="en-US" noProof="0" dirty="0"/>
              <a:t>Edit master format</a:t>
            </a:r>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6203950" y="2665763"/>
            <a:ext cx="5437188" cy="246221"/>
          </a:xfrm>
          <a:prstGeom prst="rect">
            <a:avLst/>
          </a:prstGeom>
        </p:spPr>
        <p:txBody>
          <a:bodyPr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6203950" y="2969317"/>
            <a:ext cx="5437188" cy="246221"/>
          </a:xfrm>
          <a:prstGeom prst="rect">
            <a:avLst/>
          </a:prstGeom>
        </p:spPr>
        <p:txBody>
          <a:bodyPr>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6203950" y="3429000"/>
            <a:ext cx="5437188" cy="2376488"/>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p:nvPr userDrawn="1"/>
        </p:nvCxnSpPr>
        <p:spPr>
          <a:xfrm>
            <a:off x="6203950" y="2940651"/>
            <a:ext cx="54371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umsplatzhalter 3">
            <a:extLst>
              <a:ext uri="{FF2B5EF4-FFF2-40B4-BE49-F238E27FC236}">
                <a16:creationId xmlns:a16="http://schemas.microsoft.com/office/drawing/2014/main" id="{952329BE-603C-4094-B243-FAB14123C520}"/>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21" name="Fußzeilenplatzhalter 4">
            <a:extLst>
              <a:ext uri="{FF2B5EF4-FFF2-40B4-BE49-F238E27FC236}">
                <a16:creationId xmlns:a16="http://schemas.microsoft.com/office/drawing/2014/main" id="{DFBC3C74-4E29-4FD4-9FF6-37182AB6904B}"/>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22" name="Foliennummernplatzhalter 5">
            <a:extLst>
              <a:ext uri="{FF2B5EF4-FFF2-40B4-BE49-F238E27FC236}">
                <a16:creationId xmlns:a16="http://schemas.microsoft.com/office/drawing/2014/main" id="{9C2940E6-F005-4664-97E6-4CB53720B80C}"/>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2811670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6428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A419400-9A09-48A1-A7F9-B54AB031E2C4}"/>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p:txBody>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Datumsplatzhalter 3">
            <a:extLst>
              <a:ext uri="{FF2B5EF4-FFF2-40B4-BE49-F238E27FC236}">
                <a16:creationId xmlns:a16="http://schemas.microsoft.com/office/drawing/2014/main" id="{44FD6895-FFB0-4A3E-B7DA-3CDB7138E35C}"/>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4" name="Foliennummernplatzhalter 5">
            <a:extLst>
              <a:ext uri="{FF2B5EF4-FFF2-40B4-BE49-F238E27FC236}">
                <a16:creationId xmlns:a16="http://schemas.microsoft.com/office/drawing/2014/main" id="{9AEC5BC8-9B31-4453-8715-ACB6C1020790}"/>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5" name="Fußzeilenplatzhalter 4">
            <a:extLst>
              <a:ext uri="{FF2B5EF4-FFF2-40B4-BE49-F238E27FC236}">
                <a16:creationId xmlns:a16="http://schemas.microsoft.com/office/drawing/2014/main" id="{155A5040-9146-4F9C-B052-D1E538423819}"/>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58999506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Slide 2">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384921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US"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hasCustomPrompt="1"/>
          </p:nvPr>
        </p:nvSpPr>
        <p:spPr>
          <a:xfrm>
            <a:off x="550862" y="1341438"/>
            <a:ext cx="6954837" cy="614362"/>
          </a:xfrm>
          <a:prstGeom prst="rect">
            <a:avLst/>
          </a:prstGeom>
        </p:spPr>
        <p:txBody>
          <a:bodyPr/>
          <a:lstStyle>
            <a:lvl2pPr marL="0" indent="0">
              <a:buClrTx/>
              <a:buNone/>
              <a:defRPr/>
            </a:lvl2pPr>
          </a:lstStyle>
          <a:p>
            <a:pPr lvl="0"/>
            <a:r>
              <a:rPr lang="en-US" noProof="0" dirty="0"/>
              <a:t>Edit master format</a:t>
            </a:r>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423624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423624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4236243" cy="1956653"/>
          </a:xfrm>
          <a:prstGeom prst="rect">
            <a:avLst/>
          </a:prstGeom>
        </p:spPr>
        <p:txBody>
          <a:bodyPr/>
          <a:lstStyle>
            <a:lvl2pPr>
              <a:buClrTx/>
              <a:defRPr/>
            </a:lvl2pPr>
            <a:lvl3pPr>
              <a:buClrTx/>
              <a:defRPr/>
            </a:lvl3pPr>
            <a:lvl4pPr>
              <a:buClrTx/>
              <a:defRPr/>
            </a:lvl4pPr>
            <a:lvl5pPr>
              <a:buClrTx/>
              <a:defRPr/>
            </a:lvl5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42362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umsplatzhalter 3">
            <a:extLst>
              <a:ext uri="{FF2B5EF4-FFF2-40B4-BE49-F238E27FC236}">
                <a16:creationId xmlns:a16="http://schemas.microsoft.com/office/drawing/2014/main" id="{6318AA8D-C3E4-48F8-BABD-63D8B0108778}"/>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21" name="Fußzeilenplatzhalter 4">
            <a:extLst>
              <a:ext uri="{FF2B5EF4-FFF2-40B4-BE49-F238E27FC236}">
                <a16:creationId xmlns:a16="http://schemas.microsoft.com/office/drawing/2014/main" id="{6836C01C-0DFA-409A-86CF-88BEC02CE18A}"/>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22" name="Foliennummernplatzhalter 5">
            <a:extLst>
              <a:ext uri="{FF2B5EF4-FFF2-40B4-BE49-F238E27FC236}">
                <a16:creationId xmlns:a16="http://schemas.microsoft.com/office/drawing/2014/main" id="{832462D2-0533-45D6-93B4-4C1BEAC52E45}"/>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28831279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Slide 3">
    <p:bg bwMode="gray">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A99035-D520-4036-82EC-0E5EA9913C25}"/>
              </a:ext>
            </a:extLst>
          </p:cNvPr>
          <p:cNvGraphicFramePr>
            <a:graphicFrameLocks noChangeAspect="1"/>
          </p:cNvGraphicFramePr>
          <p:nvPr userDrawn="1">
            <p:custDataLst>
              <p:tags r:id="rId1"/>
            </p:custDataLst>
            <p:extLst>
              <p:ext uri="{D42A27DB-BD31-4B8C-83A1-F6EECF244321}">
                <p14:modId xmlns:p14="http://schemas.microsoft.com/office/powerpoint/2010/main" val="982226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3" name="Objekt 2" hidden="1">
                        <a:extLst>
                          <a:ext uri="{FF2B5EF4-FFF2-40B4-BE49-F238E27FC236}">
                            <a16:creationId xmlns:a16="http://schemas.microsoft.com/office/drawing/2014/main" id="{97A99035-D520-4036-82EC-0E5EA9913C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p:txBody>
          <a:bodyPr/>
          <a:lstStyle>
            <a:lvl1pPr>
              <a:defRPr>
                <a:solidFill>
                  <a:schemeClr val="tx1"/>
                </a:solidFill>
              </a:defRPr>
            </a:lvl1pPr>
          </a:lstStyle>
          <a:p>
            <a:r>
              <a:rPr lang="de-DE"/>
              <a:t>Contact</a:t>
            </a:r>
          </a:p>
        </p:txBody>
      </p:sp>
      <p:sp>
        <p:nvSpPr>
          <p:cNvPr id="4" name="Bildplatzhalter 3"/>
          <p:cNvSpPr>
            <a:spLocks noGrp="1"/>
          </p:cNvSpPr>
          <p:nvPr>
            <p:ph type="pic" sz="quarter" idx="14" hasCustomPrompt="1"/>
          </p:nvPr>
        </p:nvSpPr>
        <p:spPr bwMode="gray">
          <a:xfrm>
            <a:off x="550862"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US" noProof="0"/>
              <a:t>Please insert picture</a:t>
            </a:r>
          </a:p>
        </p:txBody>
      </p:sp>
      <p:sp>
        <p:nvSpPr>
          <p:cNvPr id="13" name="Textplatzhalter 12">
            <a:extLst>
              <a:ext uri="{FF2B5EF4-FFF2-40B4-BE49-F238E27FC236}">
                <a16:creationId xmlns:a16="http://schemas.microsoft.com/office/drawing/2014/main" id="{9EF7555B-FD10-4601-B675-53ED79E82991}"/>
              </a:ext>
            </a:extLst>
          </p:cNvPr>
          <p:cNvSpPr>
            <a:spLocks noGrp="1"/>
          </p:cNvSpPr>
          <p:nvPr>
            <p:ph type="body" sz="quarter" idx="22" hasCustomPrompt="1"/>
          </p:nvPr>
        </p:nvSpPr>
        <p:spPr>
          <a:xfrm>
            <a:off x="550862" y="1341438"/>
            <a:ext cx="6954837" cy="614362"/>
          </a:xfrm>
          <a:prstGeom prst="rect">
            <a:avLst/>
          </a:prstGeom>
        </p:spPr>
        <p:txBody>
          <a:bodyPr/>
          <a:lstStyle>
            <a:lvl1pPr>
              <a:defRPr/>
            </a:lvl1pPr>
            <a:lvl2pPr>
              <a:buClrTx/>
              <a:defRPr/>
            </a:lvl2pPr>
          </a:lstStyle>
          <a:p>
            <a:pPr lvl="0"/>
            <a:r>
              <a:rPr lang="en-US" noProof="0" dirty="0"/>
              <a:t>Edit master format</a:t>
            </a:r>
          </a:p>
          <a:p>
            <a:pPr lvl="1"/>
            <a:endParaRPr lang="de-DE" dirty="0"/>
          </a:p>
        </p:txBody>
      </p:sp>
      <p:sp>
        <p:nvSpPr>
          <p:cNvPr id="14" name="Textplatzhalter 12">
            <a:extLst>
              <a:ext uri="{FF2B5EF4-FFF2-40B4-BE49-F238E27FC236}">
                <a16:creationId xmlns:a16="http://schemas.microsoft.com/office/drawing/2014/main" id="{0E115B43-77B0-4490-8CFC-F8206BB1C65B}"/>
              </a:ext>
            </a:extLst>
          </p:cNvPr>
          <p:cNvSpPr>
            <a:spLocks noGrp="1"/>
          </p:cNvSpPr>
          <p:nvPr>
            <p:ph type="body" sz="quarter" idx="23" hasCustomPrompt="1"/>
          </p:nvPr>
        </p:nvSpPr>
        <p:spPr>
          <a:xfrm>
            <a:off x="3269457" y="3085598"/>
            <a:ext cx="271859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15" name="Textplatzhalter 12">
            <a:extLst>
              <a:ext uri="{FF2B5EF4-FFF2-40B4-BE49-F238E27FC236}">
                <a16:creationId xmlns:a16="http://schemas.microsoft.com/office/drawing/2014/main" id="{B406702C-3F47-4C8E-986D-A3AA8CE808EB}"/>
              </a:ext>
            </a:extLst>
          </p:cNvPr>
          <p:cNvSpPr>
            <a:spLocks noGrp="1"/>
          </p:cNvSpPr>
          <p:nvPr>
            <p:ph type="body" sz="quarter" idx="24" hasCustomPrompt="1"/>
          </p:nvPr>
        </p:nvSpPr>
        <p:spPr>
          <a:xfrm>
            <a:off x="3269457" y="3389152"/>
            <a:ext cx="271859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17" name="Textplatzhalter 16">
            <a:extLst>
              <a:ext uri="{FF2B5EF4-FFF2-40B4-BE49-F238E27FC236}">
                <a16:creationId xmlns:a16="http://schemas.microsoft.com/office/drawing/2014/main" id="{5FD92055-068D-4797-9B28-3BA46E9FF741}"/>
              </a:ext>
            </a:extLst>
          </p:cNvPr>
          <p:cNvSpPr>
            <a:spLocks noGrp="1"/>
          </p:cNvSpPr>
          <p:nvPr>
            <p:ph type="body" sz="quarter" idx="25" hasCustomPrompt="1"/>
          </p:nvPr>
        </p:nvSpPr>
        <p:spPr>
          <a:xfrm>
            <a:off x="3269457" y="3848835"/>
            <a:ext cx="2718593" cy="1956653"/>
          </a:xfrm>
          <a:prstGeom prst="rect">
            <a:avLst/>
          </a:prstGeom>
        </p:spPr>
        <p:txBody>
          <a:bodyPr/>
          <a:lstStyle>
            <a:lvl2pPr>
              <a:buClrTx/>
              <a:defRPr/>
            </a:lvl2pPr>
            <a:lvl3pPr>
              <a:buClrTx/>
              <a:defRPr/>
            </a:lvl3pPr>
            <a:lvl4pPr>
              <a:buClrTx/>
              <a:defRPr/>
            </a:lvl4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cxnSp>
        <p:nvCxnSpPr>
          <p:cNvPr id="19" name="Gerader Verbinder 18">
            <a:extLst>
              <a:ext uri="{FF2B5EF4-FFF2-40B4-BE49-F238E27FC236}">
                <a16:creationId xmlns:a16="http://schemas.microsoft.com/office/drawing/2014/main" id="{923F04D5-266B-4925-8376-0C293C54D0F2}"/>
              </a:ext>
            </a:extLst>
          </p:cNvPr>
          <p:cNvCxnSpPr>
            <a:cxnSpLocks/>
          </p:cNvCxnSpPr>
          <p:nvPr userDrawn="1"/>
        </p:nvCxnSpPr>
        <p:spPr>
          <a:xfrm>
            <a:off x="3269457"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Bildplatzhalter 3">
            <a:extLst>
              <a:ext uri="{FF2B5EF4-FFF2-40B4-BE49-F238E27FC236}">
                <a16:creationId xmlns:a16="http://schemas.microsoft.com/office/drawing/2014/main" id="{3569D1FB-EEF8-4AE5-ADB3-E02EBF27177A}"/>
              </a:ext>
            </a:extLst>
          </p:cNvPr>
          <p:cNvSpPr>
            <a:spLocks noGrp="1"/>
          </p:cNvSpPr>
          <p:nvPr>
            <p:ph type="pic" sz="quarter" idx="26" hasCustomPrompt="1"/>
          </p:nvPr>
        </p:nvSpPr>
        <p:spPr bwMode="gray">
          <a:xfrm>
            <a:off x="6220924" y="2777821"/>
            <a:ext cx="2587541" cy="3027667"/>
          </a:xfrm>
          <a:prstGeom prst="rect">
            <a:avLst/>
          </a:prstGeom>
          <a:solidFill>
            <a:srgbClr val="DADADA"/>
          </a:solidFill>
        </p:spPr>
        <p:txBody>
          <a:bodyPr vert="horz" lIns="0" tIns="360000" rIns="91440" bIns="45720" rtlCol="0">
            <a:normAutofit/>
          </a:bodyPr>
          <a:lstStyle>
            <a:lvl1pPr marL="0" indent="0" algn="ctr">
              <a:buNone/>
              <a:defRPr lang="de-DE" sz="1600" dirty="0">
                <a:solidFill>
                  <a:schemeClr val="tx1"/>
                </a:solidFill>
              </a:defRPr>
            </a:lvl1pPr>
          </a:lstStyle>
          <a:p>
            <a:r>
              <a:rPr lang="en-US" noProof="0"/>
              <a:t>Please insert picture</a:t>
            </a:r>
          </a:p>
        </p:txBody>
      </p:sp>
      <p:sp>
        <p:nvSpPr>
          <p:cNvPr id="18" name="Textplatzhalter 12">
            <a:extLst>
              <a:ext uri="{FF2B5EF4-FFF2-40B4-BE49-F238E27FC236}">
                <a16:creationId xmlns:a16="http://schemas.microsoft.com/office/drawing/2014/main" id="{0D02CDDC-DFF9-497B-A101-E79E00B49F30}"/>
              </a:ext>
            </a:extLst>
          </p:cNvPr>
          <p:cNvSpPr>
            <a:spLocks noGrp="1"/>
          </p:cNvSpPr>
          <p:nvPr>
            <p:ph type="body" sz="quarter" idx="27" hasCustomPrompt="1"/>
          </p:nvPr>
        </p:nvSpPr>
        <p:spPr>
          <a:xfrm>
            <a:off x="8939519" y="3085598"/>
            <a:ext cx="2718593" cy="246221"/>
          </a:xfrm>
          <a:prstGeom prst="rect">
            <a:avLst/>
          </a:prstGeom>
        </p:spPr>
        <p:txBody>
          <a:bodyPr wrap="square" anchor="b">
            <a:spAutoFit/>
          </a:bodyPr>
          <a:lstStyle>
            <a:lvl1pPr>
              <a:defRPr b="1"/>
            </a:lvl1pPr>
            <a:lvl2pPr marL="0" indent="0">
              <a:buNone/>
              <a:defRPr b="1"/>
            </a:lvl2pPr>
          </a:lstStyle>
          <a:p>
            <a:pPr lvl="0"/>
            <a:r>
              <a:rPr lang="de-DE"/>
              <a:t>Name</a:t>
            </a:r>
          </a:p>
        </p:txBody>
      </p:sp>
      <p:sp>
        <p:nvSpPr>
          <p:cNvPr id="20" name="Textplatzhalter 12">
            <a:extLst>
              <a:ext uri="{FF2B5EF4-FFF2-40B4-BE49-F238E27FC236}">
                <a16:creationId xmlns:a16="http://schemas.microsoft.com/office/drawing/2014/main" id="{6993B0AD-E56C-4BE5-803E-2562A508A501}"/>
              </a:ext>
            </a:extLst>
          </p:cNvPr>
          <p:cNvSpPr>
            <a:spLocks noGrp="1"/>
          </p:cNvSpPr>
          <p:nvPr>
            <p:ph type="body" sz="quarter" idx="28" hasCustomPrompt="1"/>
          </p:nvPr>
        </p:nvSpPr>
        <p:spPr>
          <a:xfrm>
            <a:off x="8939519" y="3389152"/>
            <a:ext cx="2718593" cy="246221"/>
          </a:xfrm>
          <a:prstGeom prst="rect">
            <a:avLst/>
          </a:prstGeom>
        </p:spPr>
        <p:txBody>
          <a:bodyPr wrap="square">
            <a:spAutoFit/>
          </a:bodyPr>
          <a:lstStyle>
            <a:lvl1pPr>
              <a:defRPr b="1"/>
            </a:lvl1pPr>
            <a:lvl2pPr marL="0" indent="0">
              <a:buNone/>
              <a:defRPr b="1"/>
            </a:lvl2pPr>
          </a:lstStyle>
          <a:p>
            <a:pPr lvl="0"/>
            <a:r>
              <a:rPr lang="de-DE"/>
              <a:t>Position</a:t>
            </a:r>
          </a:p>
        </p:txBody>
      </p:sp>
      <p:sp>
        <p:nvSpPr>
          <p:cNvPr id="21" name="Textplatzhalter 16">
            <a:extLst>
              <a:ext uri="{FF2B5EF4-FFF2-40B4-BE49-F238E27FC236}">
                <a16:creationId xmlns:a16="http://schemas.microsoft.com/office/drawing/2014/main" id="{A711B2D2-8285-4016-8EE7-64F846C1A2ED}"/>
              </a:ext>
            </a:extLst>
          </p:cNvPr>
          <p:cNvSpPr>
            <a:spLocks noGrp="1"/>
          </p:cNvSpPr>
          <p:nvPr>
            <p:ph type="body" sz="quarter" idx="29" hasCustomPrompt="1"/>
          </p:nvPr>
        </p:nvSpPr>
        <p:spPr>
          <a:xfrm>
            <a:off x="8939519" y="3848835"/>
            <a:ext cx="2718593" cy="1956653"/>
          </a:xfrm>
          <a:prstGeom prst="rect">
            <a:avLst/>
          </a:prstGeom>
        </p:spPr>
        <p:txBody>
          <a:bodyPr/>
          <a:lstStyle>
            <a:lvl2pPr>
              <a:buClrTx/>
              <a:defRPr/>
            </a:lvl2pPr>
            <a:lvl3pPr>
              <a:buClrTx/>
              <a:defRPr/>
            </a:lvl3pPr>
            <a:lvl4pPr>
              <a:buClrTx/>
              <a:defRPr/>
            </a:lvl4pPr>
          </a:lstStyle>
          <a:p>
            <a:pPr lvl="0"/>
            <a:r>
              <a:rPr lang="en-US" noProof="0"/>
              <a:t>Please click here to edit master format</a:t>
            </a:r>
          </a:p>
          <a:p>
            <a:pPr lvl="1"/>
            <a:r>
              <a:rPr lang="en-US" noProof="0"/>
              <a:t>Second level</a:t>
            </a:r>
          </a:p>
          <a:p>
            <a:pPr lvl="2"/>
            <a:r>
              <a:rPr lang="en-US" noProof="0"/>
              <a:t>Third level</a:t>
            </a:r>
          </a:p>
          <a:p>
            <a:pPr lvl="3"/>
            <a:r>
              <a:rPr lang="en-US" noProof="0"/>
              <a:t>Fourth level</a:t>
            </a:r>
          </a:p>
        </p:txBody>
      </p:sp>
      <p:cxnSp>
        <p:nvCxnSpPr>
          <p:cNvPr id="22" name="Gerader Verbinder 21">
            <a:extLst>
              <a:ext uri="{FF2B5EF4-FFF2-40B4-BE49-F238E27FC236}">
                <a16:creationId xmlns:a16="http://schemas.microsoft.com/office/drawing/2014/main" id="{0E422F3E-EE9C-488A-A4BA-448860022447}"/>
              </a:ext>
            </a:extLst>
          </p:cNvPr>
          <p:cNvCxnSpPr>
            <a:cxnSpLocks/>
          </p:cNvCxnSpPr>
          <p:nvPr userDrawn="1"/>
        </p:nvCxnSpPr>
        <p:spPr>
          <a:xfrm>
            <a:off x="8939519" y="3360486"/>
            <a:ext cx="271859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Datumsplatzhalter 3">
            <a:extLst>
              <a:ext uri="{FF2B5EF4-FFF2-40B4-BE49-F238E27FC236}">
                <a16:creationId xmlns:a16="http://schemas.microsoft.com/office/drawing/2014/main" id="{A58CD182-F28E-48D3-82C0-ECBCC8C7593D}"/>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26" name="Fußzeilenplatzhalter 4">
            <a:extLst>
              <a:ext uri="{FF2B5EF4-FFF2-40B4-BE49-F238E27FC236}">
                <a16:creationId xmlns:a16="http://schemas.microsoft.com/office/drawing/2014/main" id="{2130A33B-3F26-4F18-BE0F-5E30BB27CACA}"/>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27" name="Foliennummernplatzhalter 5">
            <a:extLst>
              <a:ext uri="{FF2B5EF4-FFF2-40B4-BE49-F238E27FC236}">
                <a16:creationId xmlns:a16="http://schemas.microsoft.com/office/drawing/2014/main" id="{C17C40C0-733C-4C04-A4DF-AA9F0D151BDB}"/>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195934096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bg bwMode="gray">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4E80D70-1816-4A3D-A8BB-AFC075174774}"/>
              </a:ext>
            </a:extLst>
          </p:cNvPr>
          <p:cNvGraphicFramePr>
            <a:graphicFrameLocks noChangeAspect="1"/>
          </p:cNvGraphicFramePr>
          <p:nvPr userDrawn="1">
            <p:custDataLst>
              <p:tags r:id="rId1"/>
            </p:custDataLst>
            <p:extLst>
              <p:ext uri="{D42A27DB-BD31-4B8C-83A1-F6EECF244321}">
                <p14:modId xmlns:p14="http://schemas.microsoft.com/office/powerpoint/2010/main" val="29625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84E80D70-1816-4A3D-A8BB-AFC0751747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0634F796-1589-4A4C-A6D9-D204002D331A}"/>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2" name="Titel 1"/>
          <p:cNvSpPr>
            <a:spLocks noGrp="1"/>
          </p:cNvSpPr>
          <p:nvPr>
            <p:ph type="title" hasCustomPrompt="1"/>
          </p:nvPr>
        </p:nvSpPr>
        <p:spPr bwMode="gray"/>
        <p:txBody>
          <a:bodyPr/>
          <a:lstStyle>
            <a:lvl1pPr>
              <a:defRPr>
                <a:solidFill>
                  <a:schemeClr val="tx1"/>
                </a:solidFill>
              </a:defRPr>
            </a:lvl1pPr>
          </a:lstStyle>
          <a:p>
            <a:pPr lvl="0"/>
            <a:r>
              <a:rPr lang="en-US" noProof="0"/>
              <a:t>Please click here to insert headline</a:t>
            </a:r>
          </a:p>
        </p:txBody>
      </p:sp>
      <p:sp>
        <p:nvSpPr>
          <p:cNvPr id="11" name="Datumsplatzhalter 3">
            <a:extLst>
              <a:ext uri="{FF2B5EF4-FFF2-40B4-BE49-F238E27FC236}">
                <a16:creationId xmlns:a16="http://schemas.microsoft.com/office/drawing/2014/main" id="{213C6FB3-5E05-49B6-A7D8-C2F8AF470B91}"/>
              </a:ext>
            </a:extLst>
          </p:cNvPr>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US" noProof="0"/>
              <a:t>Apr 2022</a:t>
            </a:r>
          </a:p>
        </p:txBody>
      </p:sp>
      <p:sp>
        <p:nvSpPr>
          <p:cNvPr id="12" name="Fußzeilenplatzhalter 4">
            <a:extLst>
              <a:ext uri="{FF2B5EF4-FFF2-40B4-BE49-F238E27FC236}">
                <a16:creationId xmlns:a16="http://schemas.microsoft.com/office/drawing/2014/main" id="{0FBD1AF5-57BF-4885-B733-F4D0600926F6}"/>
              </a:ext>
            </a:extLst>
          </p:cNvPr>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US" noProof="0"/>
              <a:t>Corporate Presentation</a:t>
            </a:r>
          </a:p>
        </p:txBody>
      </p:sp>
      <p:sp>
        <p:nvSpPr>
          <p:cNvPr id="13" name="Foliennummernplatzhalter 5">
            <a:extLst>
              <a:ext uri="{FF2B5EF4-FFF2-40B4-BE49-F238E27FC236}">
                <a16:creationId xmlns:a16="http://schemas.microsoft.com/office/drawing/2014/main" id="{303D2CC6-410C-48D5-AD41-D452BFA10A2D}"/>
              </a:ext>
            </a:extLst>
          </p:cNvPr>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spTree>
    <p:extLst>
      <p:ext uri="{BB962C8B-B14F-4D97-AF65-F5344CB8AC3E}">
        <p14:creationId xmlns:p14="http://schemas.microsoft.com/office/powerpoint/2010/main" val="359076831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7_Titel Slide">
    <p:bg bwMode="gray">
      <p:bgPr>
        <a:solidFill>
          <a:schemeClr val="bg1"/>
        </a:solidFill>
        <a:effectLst/>
      </p:bgPr>
    </p:bg>
    <p:spTree>
      <p:nvGrpSpPr>
        <p:cNvPr id="1" name=""/>
        <p:cNvGrpSpPr/>
        <p:nvPr/>
      </p:nvGrpSpPr>
      <p:grpSpPr>
        <a:xfrm>
          <a:off x="0" y="0"/>
          <a:ext cx="0" cy="0"/>
          <a:chOff x="0" y="0"/>
          <a:chExt cx="0" cy="0"/>
        </a:xfrm>
      </p:grpSpPr>
      <p:pic>
        <p:nvPicPr>
          <p:cNvPr id="3" name="Grafik 2" descr="Ein Bild, das drinnen enthält.&#10;&#10;Automatisch generierte Beschreibung">
            <a:extLst>
              <a:ext uri="{FF2B5EF4-FFF2-40B4-BE49-F238E27FC236}">
                <a16:creationId xmlns:a16="http://schemas.microsoft.com/office/drawing/2014/main" id="{9C3F8FA1-FF3A-4311-8AE0-51E34AAE84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69" r="1313"/>
          <a:stretch/>
        </p:blipFill>
        <p:spPr>
          <a:xfrm>
            <a:off x="0" y="-94037"/>
            <a:ext cx="12192000" cy="6952037"/>
          </a:xfrm>
          <a:prstGeom prst="rect">
            <a:avLst/>
          </a:prstGeom>
        </p:spPr>
      </p:pic>
      <p:pic>
        <p:nvPicPr>
          <p:cNvPr id="14" name="Bild" descr="Bild">
            <a:extLst>
              <a:ext uri="{FF2B5EF4-FFF2-40B4-BE49-F238E27FC236}">
                <a16:creationId xmlns:a16="http://schemas.microsoft.com/office/drawing/2014/main" id="{6D2F0204-CEF2-4C13-A678-B3FFDFF7A893}"/>
              </a:ext>
            </a:extLst>
          </p:cNvPr>
          <p:cNvPicPr>
            <a:picLocks noChangeAspect="1"/>
          </p:cNvPicPr>
          <p:nvPr userDrawn="1"/>
        </p:nvPicPr>
        <p:blipFill>
          <a:blip r:embed="rId3"/>
          <a:stretch>
            <a:fillRect/>
          </a:stretch>
        </p:blipFill>
        <p:spPr>
          <a:xfrm>
            <a:off x="9897828" y="550695"/>
            <a:ext cx="1743309" cy="634992"/>
          </a:xfrm>
          <a:prstGeom prst="rect">
            <a:avLst/>
          </a:prstGeom>
          <a:ln w="12700">
            <a:miter lim="400000"/>
          </a:ln>
        </p:spPr>
      </p:pic>
      <p:sp>
        <p:nvSpPr>
          <p:cNvPr id="13" name="Titel 1">
            <a:extLst>
              <a:ext uri="{FF2B5EF4-FFF2-40B4-BE49-F238E27FC236}">
                <a16:creationId xmlns:a16="http://schemas.microsoft.com/office/drawing/2014/main" id="{BC2EEC31-3366-408B-B7B8-CA336E057948}"/>
              </a:ext>
            </a:extLst>
          </p:cNvPr>
          <p:cNvSpPr>
            <a:spLocks noGrp="1"/>
          </p:cNvSpPr>
          <p:nvPr>
            <p:ph type="ctrTitle" hasCustomPrompt="1"/>
          </p:nvPr>
        </p:nvSpPr>
        <p:spPr bwMode="gray">
          <a:xfrm>
            <a:off x="1968647" y="4900891"/>
            <a:ext cx="8470605" cy="848300"/>
          </a:xfrm>
        </p:spPr>
        <p:txBody>
          <a:bodyPr wrap="square" tIns="36000" bIns="36000" anchor="b">
            <a:spAutoFit/>
          </a:bodyPr>
          <a:lstStyle>
            <a:lvl1pPr algn="l">
              <a:defRPr sz="2800" cap="all" baseline="0">
                <a:solidFill>
                  <a:srgbClr val="0C297A"/>
                </a:solidFill>
                <a:latin typeface="+mj-lt"/>
              </a:defRPr>
            </a:lvl1pPr>
          </a:lstStyle>
          <a:p>
            <a:r>
              <a:rPr lang="en-US" noProof="0"/>
              <a:t>Visit us at </a:t>
            </a:r>
            <a:br>
              <a:rPr lang="en-US" noProof="0"/>
            </a:br>
            <a:r>
              <a:rPr lang="en-US" noProof="0"/>
              <a:t>h2compliance.com</a:t>
            </a:r>
          </a:p>
        </p:txBody>
      </p:sp>
      <p:pic>
        <p:nvPicPr>
          <p:cNvPr id="11" name="Grafik 10" descr="Ein Bild, das Text, Schild, Geschirr enthält.&#10;&#10;Automatisch generierte Beschreibung">
            <a:extLst>
              <a:ext uri="{FF2B5EF4-FFF2-40B4-BE49-F238E27FC236}">
                <a16:creationId xmlns:a16="http://schemas.microsoft.com/office/drawing/2014/main" id="{C240D7E8-AF19-4334-82BB-5E395FCA5404}"/>
              </a:ext>
            </a:extLst>
          </p:cNvPr>
          <p:cNvPicPr>
            <a:picLocks noChangeAspect="1"/>
          </p:cNvPicPr>
          <p:nvPr userDrawn="1"/>
        </p:nvPicPr>
        <p:blipFill>
          <a:blip r:embed="rId4"/>
          <a:stretch>
            <a:fillRect/>
          </a:stretch>
        </p:blipFill>
        <p:spPr>
          <a:xfrm>
            <a:off x="550863" y="566884"/>
            <a:ext cx="2621904" cy="602615"/>
          </a:xfrm>
          <a:prstGeom prst="rect">
            <a:avLst/>
          </a:prstGeom>
        </p:spPr>
      </p:pic>
      <p:pic>
        <p:nvPicPr>
          <p:cNvPr id="8" name="Grafik 7" descr="Internet mit einfarbiger Füllung">
            <a:extLst>
              <a:ext uri="{FF2B5EF4-FFF2-40B4-BE49-F238E27FC236}">
                <a16:creationId xmlns:a16="http://schemas.microsoft.com/office/drawing/2014/main" id="{FEDB4CD5-0CD1-43D1-AE9A-1DBD15BAF28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4746800"/>
            <a:ext cx="1176670" cy="1176670"/>
          </a:xfrm>
          <a:prstGeom prst="rect">
            <a:avLst/>
          </a:prstGeom>
        </p:spPr>
      </p:pic>
    </p:spTree>
    <p:extLst>
      <p:ext uri="{BB962C8B-B14F-4D97-AF65-F5344CB8AC3E}">
        <p14:creationId xmlns:p14="http://schemas.microsoft.com/office/powerpoint/2010/main" val="24873483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_Titel Slide 2">
    <p:bg bwMode="gray">
      <p:bgPr>
        <a:solidFill>
          <a:schemeClr val="bg1"/>
        </a:solidFill>
        <a:effectLst/>
      </p:bgPr>
    </p:bg>
    <p:spTree>
      <p:nvGrpSpPr>
        <p:cNvPr id="1" name=""/>
        <p:cNvGrpSpPr/>
        <p:nvPr/>
      </p:nvGrpSpPr>
      <p:grpSpPr>
        <a:xfrm>
          <a:off x="0" y="0"/>
          <a:ext cx="0" cy="0"/>
          <a:chOff x="0" y="0"/>
          <a:chExt cx="0" cy="0"/>
        </a:xfrm>
      </p:grpSpPr>
      <p:pic>
        <p:nvPicPr>
          <p:cNvPr id="3" name="Grafik 2" descr="Ein Bild, das drinnen, Container, Abfalleimer enthält.&#10;&#10;Automatisch generierte Beschreibung">
            <a:extLst>
              <a:ext uri="{FF2B5EF4-FFF2-40B4-BE49-F238E27FC236}">
                <a16:creationId xmlns:a16="http://schemas.microsoft.com/office/drawing/2014/main" id="{531C1B21-4E6A-4779-9A80-73B923EA2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3" name="Grafik 12">
            <a:extLst>
              <a:ext uri="{FF2B5EF4-FFF2-40B4-BE49-F238E27FC236}">
                <a16:creationId xmlns:a16="http://schemas.microsoft.com/office/drawing/2014/main" id="{4C5E6CE2-E918-44D9-B653-3EE218B38952}"/>
              </a:ext>
            </a:extLst>
          </p:cNvPr>
          <p:cNvPicPr>
            <a:picLocks noChangeAspect="1"/>
          </p:cNvPicPr>
          <p:nvPr userDrawn="1"/>
        </p:nvPicPr>
        <p:blipFill>
          <a:blip r:embed="rId3"/>
          <a:stretch>
            <a:fillRect/>
          </a:stretch>
        </p:blipFill>
        <p:spPr>
          <a:xfrm>
            <a:off x="9119369" y="773413"/>
            <a:ext cx="2521769" cy="579600"/>
          </a:xfrm>
          <a:prstGeom prst="rect">
            <a:avLst/>
          </a:prstGeom>
        </p:spPr>
      </p:pic>
      <p:pic>
        <p:nvPicPr>
          <p:cNvPr id="14" name="Grafik 13">
            <a:extLst>
              <a:ext uri="{FF2B5EF4-FFF2-40B4-BE49-F238E27FC236}">
                <a16:creationId xmlns:a16="http://schemas.microsoft.com/office/drawing/2014/main" id="{6F7CCEB3-1764-4EBC-95B2-905C8AB6018F}"/>
              </a:ext>
            </a:extLst>
          </p:cNvPr>
          <p:cNvPicPr>
            <a:picLocks noChangeAspect="1"/>
          </p:cNvPicPr>
          <p:nvPr userDrawn="1"/>
        </p:nvPicPr>
        <p:blipFill>
          <a:blip r:embed="rId4"/>
          <a:stretch>
            <a:fillRect/>
          </a:stretch>
        </p:blipFill>
        <p:spPr>
          <a:xfrm>
            <a:off x="9891355" y="6020745"/>
            <a:ext cx="1748968" cy="579600"/>
          </a:xfrm>
          <a:prstGeom prst="rect">
            <a:avLst/>
          </a:prstGeom>
        </p:spPr>
      </p:pic>
      <p:sp>
        <p:nvSpPr>
          <p:cNvPr id="7" name="Titel 1">
            <a:extLst>
              <a:ext uri="{FF2B5EF4-FFF2-40B4-BE49-F238E27FC236}">
                <a16:creationId xmlns:a16="http://schemas.microsoft.com/office/drawing/2014/main" id="{E9AD5338-8A02-42AD-A23F-E56995F0D4B1}"/>
              </a:ext>
            </a:extLst>
          </p:cNvPr>
          <p:cNvSpPr>
            <a:spLocks noGrp="1"/>
          </p:cNvSpPr>
          <p:nvPr>
            <p:ph type="ctrTitle" hasCustomPrompt="1"/>
          </p:nvPr>
        </p:nvSpPr>
        <p:spPr bwMode="gray">
          <a:xfrm>
            <a:off x="1968647" y="4900889"/>
            <a:ext cx="8470605" cy="848300"/>
          </a:xfrm>
        </p:spPr>
        <p:txBody>
          <a:bodyPr wrap="square" tIns="36000" bIns="36000" anchor="b">
            <a:spAutoFit/>
          </a:bodyPr>
          <a:lstStyle>
            <a:lvl1pPr algn="l">
              <a:defRPr sz="2800" cap="all" baseline="0">
                <a:solidFill>
                  <a:schemeClr val="bg1"/>
                </a:solidFill>
                <a:latin typeface="+mj-lt"/>
              </a:defRPr>
            </a:lvl1pPr>
          </a:lstStyle>
          <a:p>
            <a:r>
              <a:rPr lang="en-US" noProof="0"/>
              <a:t>Visit us at </a:t>
            </a:r>
            <a:br>
              <a:rPr lang="en-US" noProof="0"/>
            </a:br>
            <a:r>
              <a:rPr lang="en-US" noProof="0"/>
              <a:t>h2compliance.com</a:t>
            </a:r>
          </a:p>
        </p:txBody>
      </p:sp>
      <p:pic>
        <p:nvPicPr>
          <p:cNvPr id="8" name="Grafik 7" descr="Internet mit einfarbiger Füllung">
            <a:extLst>
              <a:ext uri="{FF2B5EF4-FFF2-40B4-BE49-F238E27FC236}">
                <a16:creationId xmlns:a16="http://schemas.microsoft.com/office/drawing/2014/main" id="{F0B17F87-03F5-4145-B5E7-50A46A78600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4746800"/>
            <a:ext cx="1176670" cy="1176670"/>
          </a:xfrm>
          <a:prstGeom prst="rect">
            <a:avLst/>
          </a:prstGeom>
        </p:spPr>
      </p:pic>
    </p:spTree>
    <p:extLst>
      <p:ext uri="{BB962C8B-B14F-4D97-AF65-F5344CB8AC3E}">
        <p14:creationId xmlns:p14="http://schemas.microsoft.com/office/powerpoint/2010/main" val="258349973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_Titel Slide 2">
    <p:bg bwMode="gray">
      <p:bgPr>
        <a:solidFill>
          <a:schemeClr val="bg1"/>
        </a:solidFill>
        <a:effectLst/>
      </p:bgPr>
    </p:bg>
    <p:spTree>
      <p:nvGrpSpPr>
        <p:cNvPr id="1" name=""/>
        <p:cNvGrpSpPr/>
        <p:nvPr/>
      </p:nvGrpSpPr>
      <p:grpSpPr>
        <a:xfrm>
          <a:off x="0" y="0"/>
          <a:ext cx="0" cy="0"/>
          <a:chOff x="0" y="0"/>
          <a:chExt cx="0" cy="0"/>
        </a:xfrm>
      </p:grpSpPr>
      <p:pic>
        <p:nvPicPr>
          <p:cNvPr id="4" name="Grafik 3" descr="Ein Bild, das Tasse, Glas, Geschirr enthält.&#10;&#10;Automatisch generierte Beschreibung">
            <a:extLst>
              <a:ext uri="{FF2B5EF4-FFF2-40B4-BE49-F238E27FC236}">
                <a16:creationId xmlns:a16="http://schemas.microsoft.com/office/drawing/2014/main" id="{E9610260-BE21-4F19-8D51-6567E7B258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111"/>
          <a:stretch/>
        </p:blipFill>
        <p:spPr>
          <a:xfrm>
            <a:off x="0" y="0"/>
            <a:ext cx="12192000" cy="6858000"/>
          </a:xfrm>
          <a:prstGeom prst="rect">
            <a:avLst/>
          </a:prstGeom>
        </p:spPr>
      </p:pic>
      <p:pic>
        <p:nvPicPr>
          <p:cNvPr id="9" name="Grafik 8">
            <a:extLst>
              <a:ext uri="{FF2B5EF4-FFF2-40B4-BE49-F238E27FC236}">
                <a16:creationId xmlns:a16="http://schemas.microsoft.com/office/drawing/2014/main" id="{D64B2A08-AC7D-4C0E-85B0-75ED13F49639}"/>
              </a:ext>
            </a:extLst>
          </p:cNvPr>
          <p:cNvPicPr>
            <a:picLocks noChangeAspect="1"/>
          </p:cNvPicPr>
          <p:nvPr userDrawn="1"/>
        </p:nvPicPr>
        <p:blipFill>
          <a:blip r:embed="rId3"/>
          <a:stretch>
            <a:fillRect/>
          </a:stretch>
        </p:blipFill>
        <p:spPr>
          <a:xfrm>
            <a:off x="561975" y="634517"/>
            <a:ext cx="2521769" cy="579600"/>
          </a:xfrm>
          <a:prstGeom prst="rect">
            <a:avLst/>
          </a:prstGeom>
        </p:spPr>
      </p:pic>
      <p:pic>
        <p:nvPicPr>
          <p:cNvPr id="10" name="Grafik 9">
            <a:extLst>
              <a:ext uri="{FF2B5EF4-FFF2-40B4-BE49-F238E27FC236}">
                <a16:creationId xmlns:a16="http://schemas.microsoft.com/office/drawing/2014/main" id="{0603443E-6B6D-4765-9E77-C56A0CA32A63}"/>
              </a:ext>
            </a:extLst>
          </p:cNvPr>
          <p:cNvPicPr>
            <a:picLocks noChangeAspect="1"/>
          </p:cNvPicPr>
          <p:nvPr userDrawn="1"/>
        </p:nvPicPr>
        <p:blipFill>
          <a:blip r:embed="rId4"/>
          <a:stretch>
            <a:fillRect/>
          </a:stretch>
        </p:blipFill>
        <p:spPr>
          <a:xfrm>
            <a:off x="9891355" y="6020745"/>
            <a:ext cx="1748968" cy="579600"/>
          </a:xfrm>
          <a:prstGeom prst="rect">
            <a:avLst/>
          </a:prstGeom>
        </p:spPr>
      </p:pic>
      <p:sp>
        <p:nvSpPr>
          <p:cNvPr id="7" name="Titel 1">
            <a:extLst>
              <a:ext uri="{FF2B5EF4-FFF2-40B4-BE49-F238E27FC236}">
                <a16:creationId xmlns:a16="http://schemas.microsoft.com/office/drawing/2014/main" id="{244017D0-452C-4E63-89D5-4144A4C71E76}"/>
              </a:ext>
            </a:extLst>
          </p:cNvPr>
          <p:cNvSpPr>
            <a:spLocks noGrp="1"/>
          </p:cNvSpPr>
          <p:nvPr>
            <p:ph type="ctrTitle" hasCustomPrompt="1"/>
          </p:nvPr>
        </p:nvSpPr>
        <p:spPr bwMode="gray">
          <a:xfrm>
            <a:off x="1968647" y="4908772"/>
            <a:ext cx="8470605" cy="848300"/>
          </a:xfrm>
        </p:spPr>
        <p:txBody>
          <a:bodyPr wrap="square" tIns="36000" bIns="36000" anchor="b">
            <a:spAutoFit/>
          </a:bodyPr>
          <a:lstStyle>
            <a:lvl1pPr algn="l">
              <a:defRPr sz="2800" cap="all" baseline="0">
                <a:solidFill>
                  <a:schemeClr val="bg1"/>
                </a:solidFill>
                <a:latin typeface="+mj-lt"/>
              </a:defRPr>
            </a:lvl1pPr>
          </a:lstStyle>
          <a:p>
            <a:r>
              <a:rPr lang="en-US" noProof="0"/>
              <a:t>Visit us at </a:t>
            </a:r>
            <a:br>
              <a:rPr lang="en-US" noProof="0"/>
            </a:br>
            <a:r>
              <a:rPr lang="en-US" noProof="0"/>
              <a:t>h2compliance.com</a:t>
            </a:r>
          </a:p>
        </p:txBody>
      </p:sp>
      <p:pic>
        <p:nvPicPr>
          <p:cNvPr id="8" name="Grafik 7" descr="Internet mit einfarbiger Füllung">
            <a:extLst>
              <a:ext uri="{FF2B5EF4-FFF2-40B4-BE49-F238E27FC236}">
                <a16:creationId xmlns:a16="http://schemas.microsoft.com/office/drawing/2014/main" id="{3DACA705-1E38-4836-8F7A-9B48A6550D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4746800"/>
            <a:ext cx="1176670" cy="1176670"/>
          </a:xfrm>
          <a:prstGeom prst="rect">
            <a:avLst/>
          </a:prstGeom>
        </p:spPr>
      </p:pic>
    </p:spTree>
    <p:extLst>
      <p:ext uri="{BB962C8B-B14F-4D97-AF65-F5344CB8AC3E}">
        <p14:creationId xmlns:p14="http://schemas.microsoft.com/office/powerpoint/2010/main" val="17453516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Title Slide Picture 2">
    <p:bg bwMode="gray">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BA84829-C692-49DF-92E6-5E943D0588DB}"/>
              </a:ext>
            </a:extLst>
          </p:cNvPr>
          <p:cNvSpPr/>
          <p:nvPr userDrawn="1"/>
        </p:nvSpPr>
        <p:spPr>
          <a:xfrm>
            <a:off x="0" y="0"/>
            <a:ext cx="12191999" cy="68580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6CAFC21-F56A-4FE1-8FB9-D1C4251D35DF}"/>
              </a:ext>
            </a:extLst>
          </p:cNvPr>
          <p:cNvPicPr>
            <a:picLocks noChangeAspect="1"/>
          </p:cNvPicPr>
          <p:nvPr userDrawn="1"/>
        </p:nvPicPr>
        <p:blipFill>
          <a:blip r:embed="rId4"/>
          <a:stretch>
            <a:fillRect/>
          </a:stretch>
        </p:blipFill>
        <p:spPr>
          <a:xfrm>
            <a:off x="10573124" y="549789"/>
            <a:ext cx="418507" cy="429863"/>
          </a:xfrm>
          <a:prstGeom prst="rect">
            <a:avLst/>
          </a:prstGeom>
        </p:spPr>
      </p:pic>
      <p:pic>
        <p:nvPicPr>
          <p:cNvPr id="14" name="Grafik 13">
            <a:extLst>
              <a:ext uri="{FF2B5EF4-FFF2-40B4-BE49-F238E27FC236}">
                <a16:creationId xmlns:a16="http://schemas.microsoft.com/office/drawing/2014/main" id="{D4692AF9-5E15-463D-8564-2D047EE282C6}"/>
              </a:ext>
            </a:extLst>
          </p:cNvPr>
          <p:cNvPicPr>
            <a:picLocks noChangeAspect="1"/>
          </p:cNvPicPr>
          <p:nvPr userDrawn="1"/>
        </p:nvPicPr>
        <p:blipFill>
          <a:blip r:embed="rId5"/>
          <a:stretch>
            <a:fillRect/>
          </a:stretch>
        </p:blipFill>
        <p:spPr>
          <a:xfrm>
            <a:off x="10183334" y="955154"/>
            <a:ext cx="332965" cy="342000"/>
          </a:xfrm>
          <a:prstGeom prst="rect">
            <a:avLst/>
          </a:prstGeom>
        </p:spPr>
      </p:pic>
      <p:pic>
        <p:nvPicPr>
          <p:cNvPr id="15" name="Grafik 14">
            <a:extLst>
              <a:ext uri="{FF2B5EF4-FFF2-40B4-BE49-F238E27FC236}">
                <a16:creationId xmlns:a16="http://schemas.microsoft.com/office/drawing/2014/main" id="{33A5E0E8-61CE-449A-9928-5A34B1162B10}"/>
              </a:ext>
            </a:extLst>
          </p:cNvPr>
          <p:cNvPicPr>
            <a:picLocks noChangeAspect="1"/>
          </p:cNvPicPr>
          <p:nvPr userDrawn="1"/>
        </p:nvPicPr>
        <p:blipFill>
          <a:blip r:embed="rId6"/>
          <a:stretch>
            <a:fillRect/>
          </a:stretch>
        </p:blipFill>
        <p:spPr>
          <a:xfrm>
            <a:off x="11223306" y="887935"/>
            <a:ext cx="305500" cy="313790"/>
          </a:xfrm>
          <a:prstGeom prst="rect">
            <a:avLst/>
          </a:prstGeom>
        </p:spPr>
      </p:pic>
      <p:pic>
        <p:nvPicPr>
          <p:cNvPr id="16" name="Grafik 15">
            <a:extLst>
              <a:ext uri="{FF2B5EF4-FFF2-40B4-BE49-F238E27FC236}">
                <a16:creationId xmlns:a16="http://schemas.microsoft.com/office/drawing/2014/main" id="{B83294AE-BAAB-4D68-ABA0-B4A2AA0FBC18}"/>
              </a:ext>
            </a:extLst>
          </p:cNvPr>
          <p:cNvPicPr>
            <a:picLocks noChangeAspect="1"/>
          </p:cNvPicPr>
          <p:nvPr userDrawn="1"/>
        </p:nvPicPr>
        <p:blipFill>
          <a:blip r:embed="rId7"/>
          <a:stretch>
            <a:fillRect/>
          </a:stretch>
        </p:blipFill>
        <p:spPr>
          <a:xfrm>
            <a:off x="10875562" y="1201725"/>
            <a:ext cx="319058" cy="327716"/>
          </a:xfrm>
          <a:prstGeom prst="rect">
            <a:avLst/>
          </a:prstGeom>
        </p:spPr>
      </p:pic>
      <p:pic>
        <p:nvPicPr>
          <p:cNvPr id="17" name="Grafik 16">
            <a:extLst>
              <a:ext uri="{FF2B5EF4-FFF2-40B4-BE49-F238E27FC236}">
                <a16:creationId xmlns:a16="http://schemas.microsoft.com/office/drawing/2014/main" id="{86E718F8-5C8A-4BBA-A1F0-D21F3EA97C40}"/>
              </a:ext>
            </a:extLst>
          </p:cNvPr>
          <p:cNvPicPr>
            <a:picLocks noChangeAspect="1"/>
          </p:cNvPicPr>
          <p:nvPr userDrawn="1"/>
        </p:nvPicPr>
        <p:blipFill>
          <a:blip r:embed="rId8"/>
          <a:stretch>
            <a:fillRect/>
          </a:stretch>
        </p:blipFill>
        <p:spPr>
          <a:xfrm>
            <a:off x="10582431" y="2310814"/>
            <a:ext cx="399895" cy="410746"/>
          </a:xfrm>
          <a:prstGeom prst="rect">
            <a:avLst/>
          </a:prstGeom>
        </p:spPr>
      </p:pic>
      <p:graphicFrame>
        <p:nvGraphicFramePr>
          <p:cNvPr id="5" name="Objekt 4" hidden="1">
            <a:extLst>
              <a:ext uri="{FF2B5EF4-FFF2-40B4-BE49-F238E27FC236}">
                <a16:creationId xmlns:a16="http://schemas.microsoft.com/office/drawing/2014/main" id="{7BFED410-D64E-4908-9D50-35E70B04C525}"/>
              </a:ext>
            </a:extLst>
          </p:cNvPr>
          <p:cNvGraphicFramePr>
            <a:graphicFrameLocks noChangeAspect="1"/>
          </p:cNvGraphicFramePr>
          <p:nvPr userDrawn="1">
            <p:custDataLst>
              <p:tags r:id="rId1"/>
            </p:custDataLst>
            <p:extLst>
              <p:ext uri="{D42A27DB-BD31-4B8C-83A1-F6EECF244321}">
                <p14:modId xmlns:p14="http://schemas.microsoft.com/office/powerpoint/2010/main" val="235930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4" imgH="345" progId="TCLayout.ActiveDocument.1">
                  <p:embed/>
                </p:oleObj>
              </mc:Choice>
              <mc:Fallback>
                <p:oleObj name="think-cell Folie" r:id="rId9" imgW="344" imgH="345" progId="TCLayout.ActiveDocument.1">
                  <p:embed/>
                  <p:pic>
                    <p:nvPicPr>
                      <p:cNvPr id="5" name="Objekt 4" hidden="1">
                        <a:extLst>
                          <a:ext uri="{FF2B5EF4-FFF2-40B4-BE49-F238E27FC236}">
                            <a16:creationId xmlns:a16="http://schemas.microsoft.com/office/drawing/2014/main" id="{7BFED410-D64E-4908-9D50-35E70B04C52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51CC0C-A64F-4386-9665-973CF0343311}"/>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err="1">
              <a:latin typeface="Calibri Light" panose="020F0302020204030204" pitchFamily="34" charset="0"/>
              <a:ea typeface="+mj-ea"/>
              <a:cs typeface="+mj-cs"/>
              <a:sym typeface="Calibri Light" panose="020F0302020204030204" pitchFamily="34" charset="0"/>
            </a:endParaRPr>
          </a:p>
        </p:txBody>
      </p:sp>
      <p:pic>
        <p:nvPicPr>
          <p:cNvPr id="22" name="Bild" descr="Bild">
            <a:extLst>
              <a:ext uri="{FF2B5EF4-FFF2-40B4-BE49-F238E27FC236}">
                <a16:creationId xmlns:a16="http://schemas.microsoft.com/office/drawing/2014/main" id="{29E0021C-7FBF-4A80-8903-928DA84B031E}"/>
              </a:ext>
            </a:extLst>
          </p:cNvPr>
          <p:cNvPicPr>
            <a:picLocks noChangeAspect="1"/>
          </p:cNvPicPr>
          <p:nvPr userDrawn="1"/>
        </p:nvPicPr>
        <p:blipFill>
          <a:blip r:embed="rId11"/>
          <a:stretch>
            <a:fillRect/>
          </a:stretch>
        </p:blipFill>
        <p:spPr>
          <a:xfrm>
            <a:off x="9945459" y="6070608"/>
            <a:ext cx="1743309" cy="634992"/>
          </a:xfrm>
          <a:prstGeom prst="rect">
            <a:avLst/>
          </a:prstGeom>
          <a:ln w="12700">
            <a:miter lim="400000"/>
          </a:ln>
        </p:spPr>
      </p:pic>
      <p:sp>
        <p:nvSpPr>
          <p:cNvPr id="23" name="Titel 1">
            <a:extLst>
              <a:ext uri="{FF2B5EF4-FFF2-40B4-BE49-F238E27FC236}">
                <a16:creationId xmlns:a16="http://schemas.microsoft.com/office/drawing/2014/main" id="{2DB1E560-5CF0-4158-B55C-9C95FF6E883C}"/>
              </a:ext>
            </a:extLst>
          </p:cNvPr>
          <p:cNvSpPr>
            <a:spLocks noGrp="1"/>
          </p:cNvSpPr>
          <p:nvPr>
            <p:ph type="ctrTitle" hasCustomPrompt="1"/>
          </p:nvPr>
        </p:nvSpPr>
        <p:spPr bwMode="gray">
          <a:xfrm>
            <a:off x="2043997" y="3929478"/>
            <a:ext cx="8470605" cy="848300"/>
          </a:xfrm>
        </p:spPr>
        <p:txBody>
          <a:bodyPr wrap="square" tIns="36000" bIns="36000" anchor="b">
            <a:spAutoFit/>
          </a:bodyPr>
          <a:lstStyle>
            <a:lvl1pPr algn="l">
              <a:defRPr lang="de-DE" sz="2800" b="1" kern="1200" cap="all" baseline="0" dirty="0">
                <a:solidFill>
                  <a:srgbClr val="0C297A"/>
                </a:solidFill>
                <a:latin typeface="+mj-lt"/>
                <a:ea typeface="+mj-ea"/>
                <a:cs typeface="+mj-cs"/>
              </a:defRPr>
            </a:lvl1pPr>
          </a:lstStyle>
          <a:p>
            <a:r>
              <a:rPr lang="en-US" noProof="0"/>
              <a:t>Visit us at </a:t>
            </a:r>
            <a:br>
              <a:rPr lang="en-US" noProof="0"/>
            </a:br>
            <a:r>
              <a:rPr lang="en-US" noProof="0"/>
              <a:t>h2compliance.com</a:t>
            </a:r>
          </a:p>
        </p:txBody>
      </p:sp>
      <p:pic>
        <p:nvPicPr>
          <p:cNvPr id="19" name="Grafik 18" descr="Ein Bild, das Text, Schild, Geschirr enthält.&#10;&#10;Automatisch generierte Beschreibung">
            <a:extLst>
              <a:ext uri="{FF2B5EF4-FFF2-40B4-BE49-F238E27FC236}">
                <a16:creationId xmlns:a16="http://schemas.microsoft.com/office/drawing/2014/main" id="{096B03C7-EA8A-4A72-8029-5A653389F4DC}"/>
              </a:ext>
            </a:extLst>
          </p:cNvPr>
          <p:cNvPicPr>
            <a:picLocks noChangeAspect="1"/>
          </p:cNvPicPr>
          <p:nvPr userDrawn="1"/>
        </p:nvPicPr>
        <p:blipFill>
          <a:blip r:embed="rId12"/>
          <a:stretch>
            <a:fillRect/>
          </a:stretch>
        </p:blipFill>
        <p:spPr>
          <a:xfrm>
            <a:off x="8160473" y="1492590"/>
            <a:ext cx="2621904" cy="602615"/>
          </a:xfrm>
          <a:prstGeom prst="rect">
            <a:avLst/>
          </a:prstGeom>
        </p:spPr>
      </p:pic>
      <p:pic>
        <p:nvPicPr>
          <p:cNvPr id="20" name="Grafik 19">
            <a:extLst>
              <a:ext uri="{FF2B5EF4-FFF2-40B4-BE49-F238E27FC236}">
                <a16:creationId xmlns:a16="http://schemas.microsoft.com/office/drawing/2014/main" id="{0D3081A1-D3B5-40A0-A25D-DEC75F351B6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486" t="-3803" r="74506"/>
          <a:stretch/>
        </p:blipFill>
        <p:spPr>
          <a:xfrm>
            <a:off x="11082527" y="1966315"/>
            <a:ext cx="484848" cy="410746"/>
          </a:xfrm>
          <a:prstGeom prst="rect">
            <a:avLst/>
          </a:prstGeom>
        </p:spPr>
      </p:pic>
      <p:pic>
        <p:nvPicPr>
          <p:cNvPr id="18" name="Grafik 17" descr="Internet mit einfarbiger Füllung">
            <a:extLst>
              <a:ext uri="{FF2B5EF4-FFF2-40B4-BE49-F238E27FC236}">
                <a16:creationId xmlns:a16="http://schemas.microsoft.com/office/drawing/2014/main" id="{99F198B9-C395-4FD5-86B1-D4824C7BD35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50863" y="3762120"/>
            <a:ext cx="1176670" cy="1176670"/>
          </a:xfrm>
          <a:prstGeom prst="rect">
            <a:avLst/>
          </a:prstGeom>
        </p:spPr>
      </p:pic>
    </p:spTree>
    <p:extLst>
      <p:ext uri="{BB962C8B-B14F-4D97-AF65-F5344CB8AC3E}">
        <p14:creationId xmlns:p14="http://schemas.microsoft.com/office/powerpoint/2010/main" val="40602159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Grey">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157567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7179A2FA-7C42-4755-8032-5FF5AA8BBF8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600" b="1" i="0" baseline="0" err="1">
              <a:latin typeface="Calibri" panose="020F0502020204030204" pitchFamily="34" charset="0"/>
              <a:ea typeface="+mj-ea"/>
              <a:cs typeface="+mj-cs"/>
              <a:sym typeface="Calibri" panose="020F0502020204030204" pitchFamily="34" charset="0"/>
            </a:endParaRPr>
          </a:p>
        </p:txBody>
      </p:sp>
      <p:sp>
        <p:nvSpPr>
          <p:cNvPr id="13" name="Rechteck 12">
            <a:extLst>
              <a:ext uri="{FF2B5EF4-FFF2-40B4-BE49-F238E27FC236}">
                <a16:creationId xmlns:a16="http://schemas.microsoft.com/office/drawing/2014/main" id="{963CFA90-56F2-4F27-8A79-C8DC69D5E793}"/>
              </a:ext>
            </a:extLst>
          </p:cNvPr>
          <p:cNvSpPr/>
          <p:nvPr userDrawn="1"/>
        </p:nvSpPr>
        <p:spPr>
          <a:xfrm>
            <a:off x="0" y="1"/>
            <a:ext cx="12192000" cy="6127200"/>
          </a:xfrm>
          <a:prstGeom prst="rect">
            <a:avLst/>
          </a:prstGeom>
          <a:solidFill>
            <a:srgbClr val="EFEFE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err="1"/>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5" name="Textplatzhalter 4">
            <a:extLst>
              <a:ext uri="{FF2B5EF4-FFF2-40B4-BE49-F238E27FC236}">
                <a16:creationId xmlns:a16="http://schemas.microsoft.com/office/drawing/2014/main" id="{E7FB68DD-5658-471F-811C-85271B64914D}"/>
              </a:ext>
            </a:extLst>
          </p:cNvPr>
          <p:cNvSpPr>
            <a:spLocks noGrp="1"/>
          </p:cNvSpPr>
          <p:nvPr>
            <p:ph type="body" sz="quarter" idx="13" hasCustomPrompt="1"/>
          </p:nvPr>
        </p:nvSpPr>
        <p:spPr>
          <a:xfrm>
            <a:off x="550862" y="1341438"/>
            <a:ext cx="11090276" cy="4248150"/>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Datumsplatzhalter 3">
            <a:extLst>
              <a:ext uri="{FF2B5EF4-FFF2-40B4-BE49-F238E27FC236}">
                <a16:creationId xmlns:a16="http://schemas.microsoft.com/office/drawing/2014/main" id="{59CE3C58-BACB-4D89-BA43-5F1A49E1E2B7}"/>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6" name="Foliennummernplatzhalter 5">
            <a:extLst>
              <a:ext uri="{FF2B5EF4-FFF2-40B4-BE49-F238E27FC236}">
                <a16:creationId xmlns:a16="http://schemas.microsoft.com/office/drawing/2014/main" id="{A6A6D597-D4CA-4CAF-AA81-3204E003A836}"/>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7" name="Fußzeilenplatzhalter 4">
            <a:extLst>
              <a:ext uri="{FF2B5EF4-FFF2-40B4-BE49-F238E27FC236}">
                <a16:creationId xmlns:a16="http://schemas.microsoft.com/office/drawing/2014/main" id="{EFFD419C-DADD-4DD7-ABAA-FE4B8096C0C5}"/>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1809129702"/>
      </p:ext>
    </p:extLst>
  </p:cSld>
  <p:clrMapOvr>
    <a:masterClrMapping/>
  </p:clrMapOvr>
  <p:transition>
    <p:fade/>
  </p:transition>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boxes">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2583025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1A89C9FB-5403-4F06-A66E-AB96686BCA72}"/>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7" name="Textplatzhalter 6">
            <a:extLst>
              <a:ext uri="{FF2B5EF4-FFF2-40B4-BE49-F238E27FC236}">
                <a16:creationId xmlns:a16="http://schemas.microsoft.com/office/drawing/2014/main" id="{4B163726-6E90-4016-B867-B199B92A8954}"/>
              </a:ext>
            </a:extLst>
          </p:cNvPr>
          <p:cNvSpPr>
            <a:spLocks noGrp="1"/>
          </p:cNvSpPr>
          <p:nvPr>
            <p:ph type="body" sz="quarter" idx="13" hasCustomPrompt="1"/>
          </p:nvPr>
        </p:nvSpPr>
        <p:spPr>
          <a:xfrm>
            <a:off x="550863" y="1341438"/>
            <a:ext cx="5437187" cy="4464050"/>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platzhalter 8">
            <a:extLst>
              <a:ext uri="{FF2B5EF4-FFF2-40B4-BE49-F238E27FC236}">
                <a16:creationId xmlns:a16="http://schemas.microsoft.com/office/drawing/2014/main" id="{9F36B43D-F444-473A-921E-C5C7386D67C9}"/>
              </a:ext>
            </a:extLst>
          </p:cNvPr>
          <p:cNvSpPr>
            <a:spLocks noGrp="1"/>
          </p:cNvSpPr>
          <p:nvPr>
            <p:ph type="body" sz="quarter" idx="14" hasCustomPrompt="1"/>
          </p:nvPr>
        </p:nvSpPr>
        <p:spPr>
          <a:xfrm>
            <a:off x="6203950" y="1341438"/>
            <a:ext cx="5437188" cy="4464050"/>
          </a:xfrm>
        </p:spPr>
        <p:txBody>
          <a:bodyPr/>
          <a:lstStyle>
            <a:lvl5pPr marL="540000" indent="0">
              <a:buNone/>
              <a:defRPr/>
            </a:lvl5p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Datumsplatzhalter 3">
            <a:extLst>
              <a:ext uri="{FF2B5EF4-FFF2-40B4-BE49-F238E27FC236}">
                <a16:creationId xmlns:a16="http://schemas.microsoft.com/office/drawing/2014/main" id="{58CAA7AD-FB7E-489F-83E1-866E7429B6D7}"/>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6" name="Foliennummernplatzhalter 5">
            <a:extLst>
              <a:ext uri="{FF2B5EF4-FFF2-40B4-BE49-F238E27FC236}">
                <a16:creationId xmlns:a16="http://schemas.microsoft.com/office/drawing/2014/main" id="{63F7333C-9D8A-4DA8-8E42-C71D642290C1}"/>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7" name="Fußzeilenplatzhalter 4">
            <a:extLst>
              <a:ext uri="{FF2B5EF4-FFF2-40B4-BE49-F238E27FC236}">
                <a16:creationId xmlns:a16="http://schemas.microsoft.com/office/drawing/2014/main" id="{8EAC95B6-C416-4ACA-8A2B-B3DD59DDC999}"/>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6147840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219925B3-2312-4A3B-BB63-4771370C3648}"/>
              </a:ext>
            </a:extLst>
          </p:cNvPr>
          <p:cNvGraphicFramePr>
            <a:graphicFrameLocks noChangeAspect="1"/>
          </p:cNvGraphicFramePr>
          <p:nvPr userDrawn="1">
            <p:custDataLst>
              <p:tags r:id="rId1"/>
            </p:custDataLst>
            <p:extLst>
              <p:ext uri="{D42A27DB-BD31-4B8C-83A1-F6EECF244321}">
                <p14:modId xmlns:p14="http://schemas.microsoft.com/office/powerpoint/2010/main" val="3965969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2" name="Objekt 1" hidden="1">
                        <a:extLst>
                          <a:ext uri="{FF2B5EF4-FFF2-40B4-BE49-F238E27FC236}">
                            <a16:creationId xmlns:a16="http://schemas.microsoft.com/office/drawing/2014/main" id="{219925B3-2312-4A3B-BB63-4771370C3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1C95379-C338-4098-ACF2-A4A90DC9C2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Light" panose="020F0302020204030204" pitchFamily="34" charset="0"/>
              <a:ea typeface="+mj-ea"/>
              <a:cs typeface="+mj-cs"/>
              <a:sym typeface="Calibri Light" panose="020F0302020204030204" pitchFamily="34" charset="0"/>
            </a:endParaRPr>
          </a:p>
        </p:txBody>
      </p:sp>
      <p:sp>
        <p:nvSpPr>
          <p:cNvPr id="4" name="Titel 3"/>
          <p:cNvSpPr>
            <a:spLocks noGrp="1"/>
          </p:cNvSpPr>
          <p:nvPr>
            <p:ph type="title" hasCustomPrompt="1"/>
          </p:nvPr>
        </p:nvSpPr>
        <p:spPr bwMode="gray"/>
        <p:txBody>
          <a:bodyPr/>
          <a:lstStyle>
            <a:lvl1pPr>
              <a:defRPr/>
            </a:lvl1p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5" name="Inhaltsplatzhalter 4">
            <a:extLst>
              <a:ext uri="{FF2B5EF4-FFF2-40B4-BE49-F238E27FC236}">
                <a16:creationId xmlns:a16="http://schemas.microsoft.com/office/drawing/2014/main" id="{24C1680E-35DF-4BE4-BAC4-77D1EF79243D}"/>
              </a:ext>
            </a:extLst>
          </p:cNvPr>
          <p:cNvSpPr>
            <a:spLocks noGrp="1"/>
          </p:cNvSpPr>
          <p:nvPr>
            <p:ph sz="quarter" idx="13" hasCustomPrompt="1"/>
          </p:nvPr>
        </p:nvSpPr>
        <p:spPr/>
        <p:txBody>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Datumsplatzhalter 3">
            <a:extLst>
              <a:ext uri="{FF2B5EF4-FFF2-40B4-BE49-F238E27FC236}">
                <a16:creationId xmlns:a16="http://schemas.microsoft.com/office/drawing/2014/main" id="{485C6868-47FF-4C03-BB65-628D6BD2B1DB}"/>
              </a:ext>
            </a:extLst>
          </p:cNvPr>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14" name="Foliennummernplatzhalter 5">
            <a:extLst>
              <a:ext uri="{FF2B5EF4-FFF2-40B4-BE49-F238E27FC236}">
                <a16:creationId xmlns:a16="http://schemas.microsoft.com/office/drawing/2014/main" id="{EEA938AE-BFFB-4F30-9177-22F34E980D2A}"/>
              </a:ext>
            </a:extLst>
          </p:cNvPr>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sp>
        <p:nvSpPr>
          <p:cNvPr id="15" name="Fußzeilenplatzhalter 4">
            <a:extLst>
              <a:ext uri="{FF2B5EF4-FFF2-40B4-BE49-F238E27FC236}">
                <a16:creationId xmlns:a16="http://schemas.microsoft.com/office/drawing/2014/main" id="{BD9BD41B-159D-4DFF-85AF-FADBC336232E}"/>
              </a:ext>
            </a:extLst>
          </p:cNvPr>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Tree>
    <p:extLst>
      <p:ext uri="{BB962C8B-B14F-4D97-AF65-F5344CB8AC3E}">
        <p14:creationId xmlns:p14="http://schemas.microsoft.com/office/powerpoint/2010/main" val="31459255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ags" Target="../tags/tag3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8.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ags" Target="../tags/tag3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 Id="rId30" Type="http://schemas.openxmlformats.org/officeDocument/2006/relationships/oleObject" Target="../embeddings/oleObject1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tags" Target="../tags/tag82.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ags" Target="../tags/tag81.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image" Target="../media/image8.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image" Target="../media/image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oleObject" Target="../embeddings/oleObject39.bin"/><Relationship Id="rId30"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ED98A58-B356-488B-A6D7-D4BE89AFF259}"/>
              </a:ext>
            </a:extLst>
          </p:cNvPr>
          <p:cNvGraphicFramePr>
            <a:graphicFrameLocks noChangeAspect="1"/>
          </p:cNvGraphicFramePr>
          <p:nvPr userDrawn="1">
            <p:custDataLst>
              <p:tags r:id="rId19"/>
            </p:custDataLst>
            <p:extLst>
              <p:ext uri="{D42A27DB-BD31-4B8C-83A1-F6EECF244321}">
                <p14:modId xmlns:p14="http://schemas.microsoft.com/office/powerpoint/2010/main" val="39767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344" imgH="345" progId="TCLayout.ActiveDocument.1">
                  <p:embed/>
                </p:oleObj>
              </mc:Choice>
              <mc:Fallback>
                <p:oleObj name="think-cell Folie" r:id="rId21" imgW="344" imgH="345" progId="TCLayout.ActiveDocument.1">
                  <p:embed/>
                  <p:pic>
                    <p:nvPicPr>
                      <p:cNvPr id="7" name="Objekt 6" hidden="1">
                        <a:extLst>
                          <a:ext uri="{FF2B5EF4-FFF2-40B4-BE49-F238E27FC236}">
                            <a16:creationId xmlns:a16="http://schemas.microsoft.com/office/drawing/2014/main" id="{DED98A58-B356-488B-A6D7-D4BE89AFF25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D4D02BB1-F52F-4994-8E24-27C7C3EDF8E2}"/>
              </a:ext>
            </a:extLst>
          </p:cNvPr>
          <p:cNvSpPr/>
          <p:nvPr userDrawn="1">
            <p:custDataLst>
              <p:tags r:id="rId20"/>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bwMode="gray">
          <a:xfrm>
            <a:off x="550861" y="455205"/>
            <a:ext cx="11090275" cy="360099"/>
          </a:xfrm>
          <a:prstGeom prst="rect">
            <a:avLst/>
          </a:prstGeom>
        </p:spPr>
        <p:txBody>
          <a:bodyPr vert="horz" wrap="square" lIns="0" tIns="0" rIns="91440" bIns="0" rtlCol="0" anchor="t" anchorCtr="0">
            <a:noAutofit/>
          </a:bodyPr>
          <a:lstStyle/>
          <a:p>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insert</a:t>
            </a:r>
            <a:r>
              <a:rPr lang="de-DE" noProof="0"/>
              <a:t> </a:t>
            </a:r>
            <a:r>
              <a:rPr lang="de-DE" noProof="0" err="1"/>
              <a:t>headline</a:t>
            </a:r>
            <a:endParaRPr lang="de-DE"/>
          </a:p>
        </p:txBody>
      </p:sp>
      <p:sp>
        <p:nvSpPr>
          <p:cNvPr id="3" name="Textplatzhalter 2"/>
          <p:cNvSpPr>
            <a:spLocks noGrp="1"/>
          </p:cNvSpPr>
          <p:nvPr>
            <p:ph type="body" idx="1"/>
          </p:nvPr>
        </p:nvSpPr>
        <p:spPr bwMode="gray">
          <a:xfrm>
            <a:off x="550862" y="1341438"/>
            <a:ext cx="11090276" cy="4464050"/>
          </a:xfrm>
          <a:prstGeom prst="rect">
            <a:avLst/>
          </a:prstGeom>
        </p:spPr>
        <p:txBody>
          <a:bodyPr vert="horz" lIns="0" tIns="0" rIns="0" bIns="0" rtlCol="0">
            <a:noAutofit/>
          </a:bodyPr>
          <a:lstStyle/>
          <a:p>
            <a:pPr lvl="0"/>
            <a:r>
              <a:rPr lang="de-DE" noProof="0" dirty="0" err="1"/>
              <a:t>Please</a:t>
            </a:r>
            <a:r>
              <a:rPr lang="de-DE" noProof="0" dirty="0"/>
              <a:t> </a:t>
            </a:r>
            <a:r>
              <a:rPr lang="de-DE" noProof="0" dirty="0" err="1"/>
              <a:t>click</a:t>
            </a:r>
            <a:r>
              <a:rPr lang="de-DE" noProof="0" dirty="0"/>
              <a:t> </a:t>
            </a:r>
            <a:r>
              <a:rPr lang="de-DE" noProof="0" dirty="0" err="1"/>
              <a:t>here</a:t>
            </a:r>
            <a:r>
              <a:rPr lang="de-DE" noProof="0" dirty="0"/>
              <a:t> </a:t>
            </a:r>
            <a:r>
              <a:rPr lang="de-DE" noProof="0" dirty="0" err="1"/>
              <a:t>to</a:t>
            </a:r>
            <a:r>
              <a:rPr lang="de-DE" noProof="0" dirty="0"/>
              <a:t> </a:t>
            </a:r>
            <a:r>
              <a:rPr lang="de-DE" noProof="0" dirty="0" err="1"/>
              <a:t>edit</a:t>
            </a:r>
            <a:r>
              <a:rPr lang="de-DE" noProof="0" dirty="0"/>
              <a:t> </a:t>
            </a:r>
            <a:r>
              <a:rPr lang="de-DE" noProof="0" dirty="0" err="1"/>
              <a:t>master</a:t>
            </a:r>
            <a:r>
              <a:rPr lang="de-DE" noProof="0" dirty="0"/>
              <a:t> </a:t>
            </a:r>
            <a:r>
              <a:rPr lang="de-DE" noProof="0" dirty="0" err="1"/>
              <a:t>format</a:t>
            </a:r>
            <a:endParaRPr lang="de-DE" dirty="0"/>
          </a:p>
          <a:p>
            <a:pPr marL="266700" marR="0" lvl="1" indent="-266700" algn="l" defTabSz="914400" rtl="0" eaLnBrk="1" fontAlgn="auto" latinLnBrk="0" hangingPunct="1">
              <a:lnSpc>
                <a:spcPts val="1900"/>
              </a:lnSpc>
              <a:spcBef>
                <a:spcPts val="1200"/>
              </a:spcBef>
              <a:spcAft>
                <a:spcPts val="0"/>
              </a:spcAft>
              <a:buClrTx/>
              <a:buSzPct val="100000"/>
              <a:buFont typeface="Wingdings 2" panose="050201020105070707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Second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534988" marR="0" lvl="2" indent="-268288" algn="l" defTabSz="914400" rtl="0" eaLnBrk="1" fontAlgn="auto" latinLnBrk="0" hangingPunct="1">
              <a:lnSpc>
                <a:spcPts val="1900"/>
              </a:lnSpc>
              <a:spcBef>
                <a:spcPts val="600"/>
              </a:spcBef>
              <a:spcAft>
                <a:spcPts val="0"/>
              </a:spcAft>
              <a:buClrTx/>
              <a:buSzPct val="100000"/>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Third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801688" marR="0" lvl="3" indent="-266700" algn="l" defTabSz="914400" rtl="0" eaLnBrk="1" fontAlgn="auto" latinLnBrk="0" hangingPunct="1">
              <a:lnSpc>
                <a:spcPts val="1900"/>
              </a:lnSpc>
              <a:spcBef>
                <a:spcPts val="600"/>
              </a:spcBef>
              <a:spcAft>
                <a:spcPts val="0"/>
              </a:spcAft>
              <a:buClrTx/>
              <a:buSzPct val="75000"/>
              <a:buFont typeface="Wingdings" panose="05000000000000000000" pitchFamily="2" charset="2"/>
              <a:buChar char="n"/>
              <a:tabLst/>
              <a:defRPr/>
            </a:pPr>
            <a:r>
              <a:rPr kumimoji="0" lang="de-DE" sz="1600" b="0" i="0" u="none" strike="noStrike" kern="1200" cap="none" spc="0" normalizeH="0" baseline="0" noProof="0" dirty="0" err="1">
                <a:ln>
                  <a:noFill/>
                </a:ln>
                <a:solidFill>
                  <a:prstClr val="black"/>
                </a:solidFill>
                <a:effectLst/>
                <a:uLnTx/>
                <a:uFillTx/>
                <a:latin typeface="Calibri"/>
                <a:ea typeface="+mn-ea"/>
                <a:cs typeface="+mn-cs"/>
              </a:rPr>
              <a:t>Fourth</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level</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Datumsplatzhalter 3"/>
          <p:cNvSpPr>
            <a:spLocks noGrp="1"/>
          </p:cNvSpPr>
          <p:nvPr>
            <p:ph type="dt" sz="half" idx="2"/>
          </p:nvPr>
        </p:nvSpPr>
        <p:spPr bwMode="gray">
          <a:xfrm>
            <a:off x="960911" y="6460245"/>
            <a:ext cx="883857" cy="169277"/>
          </a:xfrm>
          <a:prstGeom prst="rect">
            <a:avLst/>
          </a:prstGeom>
        </p:spPr>
        <p:txBody>
          <a:bodyPr vert="horz" wrap="square" lIns="0" tIns="0" rIns="0" bIns="0" rtlCol="0" anchor="ctr">
            <a:spAutoFit/>
          </a:bodyPr>
          <a:lstStyle>
            <a:lvl1pPr algn="l">
              <a:defRPr sz="1100">
                <a:solidFill>
                  <a:schemeClr val="bg2"/>
                </a:solidFill>
                <a:latin typeface="+mj-lt"/>
              </a:defRPr>
            </a:lvl1pPr>
          </a:lstStyle>
          <a:p>
            <a:pPr algn="ctr"/>
            <a:r>
              <a:rPr lang="de-DE"/>
              <a:t>Sept  2021</a:t>
            </a:r>
          </a:p>
        </p:txBody>
      </p:sp>
      <p:sp>
        <p:nvSpPr>
          <p:cNvPr id="5" name="Fußzeilenplatzhalter 4"/>
          <p:cNvSpPr>
            <a:spLocks noGrp="1"/>
          </p:cNvSpPr>
          <p:nvPr>
            <p:ph type="ftr" sz="quarter" idx="3"/>
          </p:nvPr>
        </p:nvSpPr>
        <p:spPr bwMode="gray">
          <a:xfrm>
            <a:off x="1956493" y="6460245"/>
            <a:ext cx="6816947" cy="169277"/>
          </a:xfrm>
          <a:prstGeom prst="rect">
            <a:avLst/>
          </a:prstGeom>
        </p:spPr>
        <p:txBody>
          <a:bodyPr vert="horz" wrap="square" lIns="0" tIns="0" rIns="0" bIns="0" rtlCol="0" anchor="ctr">
            <a:spAutoFit/>
          </a:bodyPr>
          <a:lstStyle>
            <a:lvl1pPr algn="l">
              <a:defRPr sz="1100" baseline="0">
                <a:solidFill>
                  <a:schemeClr val="bg2"/>
                </a:solidFill>
                <a:latin typeface="+mj-lt"/>
              </a:defRPr>
            </a:lvl1pPr>
          </a:lstStyle>
          <a:p>
            <a:r>
              <a:rPr lang="de-DE"/>
              <a:t>Corporate </a:t>
            </a:r>
            <a:r>
              <a:rPr lang="de-DE" err="1"/>
              <a:t>Presentation</a:t>
            </a:r>
            <a:endParaRPr lang="de-DE"/>
          </a:p>
        </p:txBody>
      </p:sp>
      <p:sp>
        <p:nvSpPr>
          <p:cNvPr id="6" name="Foliennummernplatzhalter 5"/>
          <p:cNvSpPr>
            <a:spLocks noGrp="1"/>
          </p:cNvSpPr>
          <p:nvPr>
            <p:ph type="sldNum" sz="quarter" idx="4"/>
          </p:nvPr>
        </p:nvSpPr>
        <p:spPr bwMode="gray">
          <a:xfrm>
            <a:off x="550863" y="6460245"/>
            <a:ext cx="408781" cy="169277"/>
          </a:xfrm>
          <a:prstGeom prst="rect">
            <a:avLst/>
          </a:prstGeom>
        </p:spPr>
        <p:txBody>
          <a:bodyPr vert="horz" wrap="square" lIns="0" tIns="0" rIns="0" bIns="0" rtlCol="0" anchor="ctr">
            <a:spAutoFit/>
          </a:bodyPr>
          <a:lstStyle>
            <a:lvl1pPr algn="l">
              <a:defRPr lang="de-DE" sz="1100" smtClean="0">
                <a:solidFill>
                  <a:schemeClr val="bg2"/>
                </a:solidFill>
                <a:latin typeface="+mj-lt"/>
              </a:defRPr>
            </a:lvl1pPr>
          </a:lstStyle>
          <a:p>
            <a:r>
              <a:rPr lang="de-DE"/>
              <a:t>P. </a:t>
            </a:r>
            <a:fld id="{B3435E19-0BE7-4C14-BA7B-78F7BAC2F728}" type="slidenum">
              <a:rPr lang="de-DE" smtClean="0"/>
              <a:pPr/>
              <a:t>‹#›</a:t>
            </a:fld>
            <a:endParaRPr lang="de-DE"/>
          </a:p>
        </p:txBody>
      </p:sp>
      <p:pic>
        <p:nvPicPr>
          <p:cNvPr id="18" name="Grafik 1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bwMode="gray">
          <a:xfrm>
            <a:off x="10111378" y="6430998"/>
            <a:ext cx="1539048" cy="227772"/>
          </a:xfrm>
          <a:prstGeom prst="rect">
            <a:avLst/>
          </a:prstGeom>
        </p:spPr>
      </p:pic>
    </p:spTree>
    <p:extLst>
      <p:ext uri="{BB962C8B-B14F-4D97-AF65-F5344CB8AC3E}">
        <p14:creationId xmlns:p14="http://schemas.microsoft.com/office/powerpoint/2010/main" val="234720913"/>
      </p:ext>
    </p:extLst>
  </p:cSld>
  <p:clrMap bg1="lt1" tx1="dk1" bg2="lt2" tx2="dk2" accent1="accent1" accent2="accent2" accent3="accent3" accent4="accent4" accent5="accent5" accent6="accent6" hlink="hlink" folHlink="folHlink"/>
  <p:sldLayoutIdLst>
    <p:sldLayoutId id="2147483689" r:id="rId1"/>
    <p:sldLayoutId id="2147483744" r:id="rId2"/>
    <p:sldLayoutId id="2147483746" r:id="rId3"/>
    <p:sldLayoutId id="2147483718" r:id="rId4"/>
    <p:sldLayoutId id="2147483717" r:id="rId5"/>
    <p:sldLayoutId id="2147483692" r:id="rId6"/>
    <p:sldLayoutId id="2147483715" r:id="rId7"/>
    <p:sldLayoutId id="2147483709" r:id="rId8"/>
    <p:sldLayoutId id="2147483710" r:id="rId9"/>
    <p:sldLayoutId id="2147483711" r:id="rId10"/>
    <p:sldLayoutId id="2147483712" r:id="rId11"/>
    <p:sldLayoutId id="2147483713" r:id="rId12"/>
    <p:sldLayoutId id="2147483736" r:id="rId13"/>
    <p:sldLayoutId id="2147483739" r:id="rId14"/>
    <p:sldLayoutId id="2147483740" r:id="rId15"/>
    <p:sldLayoutId id="2147483695" r:id="rId16"/>
    <p:sldLayoutId id="2147483742" r:id="rId17"/>
  </p:sldLayoutIdLst>
  <p:transition>
    <p:fade/>
  </p:transition>
  <p:hf hdr="0"/>
  <p:txStyles>
    <p:titleStyle>
      <a:lvl1pPr algn="l" defTabSz="914400" rtl="0" eaLnBrk="1" latinLnBrk="0" hangingPunct="1">
        <a:lnSpc>
          <a:spcPct val="90000"/>
        </a:lnSpc>
        <a:spcBef>
          <a:spcPct val="0"/>
        </a:spcBef>
        <a:buNone/>
        <a:defRPr sz="2400" b="1" kern="1200" cap="none" baseline="0">
          <a:solidFill>
            <a:schemeClr val="tx1"/>
          </a:solidFill>
          <a:latin typeface="+mn-lt"/>
          <a:ea typeface="+mj-ea"/>
          <a:cs typeface="+mj-cs"/>
        </a:defRPr>
      </a:lvl1pPr>
    </p:titleStyle>
    <p:bodyStyle>
      <a:lvl1pPr marL="0" indent="0" algn="l" defTabSz="914400" rtl="0" eaLnBrk="1" latinLnBrk="0" hangingPunct="1">
        <a:lnSpc>
          <a:spcPts val="1900"/>
        </a:lnSpc>
        <a:spcBef>
          <a:spcPts val="120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ts val="1900"/>
        </a:lnSpc>
        <a:spcBef>
          <a:spcPts val="1200"/>
        </a:spcBef>
        <a:buClr>
          <a:schemeClr val="tx1"/>
        </a:buClr>
        <a:buSzPct val="100000"/>
        <a:buFont typeface="Wingdings 2" panose="05020102010507070707" pitchFamily="18" charset="2"/>
        <a:buChar char=""/>
        <a:defRPr sz="1600" kern="1200">
          <a:solidFill>
            <a:schemeClr val="tx1"/>
          </a:solidFill>
          <a:latin typeface="+mn-lt"/>
          <a:ea typeface="+mn-ea"/>
          <a:cs typeface="+mn-cs"/>
        </a:defRPr>
      </a:lvl2pPr>
      <a:lvl3pPr marL="358775" indent="-180000" algn="l" defTabSz="914400" rtl="0" eaLnBrk="1" latinLnBrk="0" hangingPunct="1">
        <a:lnSpc>
          <a:spcPts val="1900"/>
        </a:lnSpc>
        <a:spcBef>
          <a:spcPts val="1200"/>
        </a:spcBef>
        <a:buClrTx/>
        <a:buSzPct val="100000"/>
        <a:buFont typeface="Symbol" panose="05050102010706020507" pitchFamily="18" charset="2"/>
        <a:buChar char="-"/>
        <a:defRPr sz="1600" kern="1200">
          <a:solidFill>
            <a:schemeClr val="tx1"/>
          </a:solidFill>
          <a:latin typeface="+mn-lt"/>
          <a:ea typeface="+mn-ea"/>
          <a:cs typeface="+mn-cs"/>
        </a:defRPr>
      </a:lvl3pPr>
      <a:lvl4pPr marL="540000" indent="-180000" algn="l" defTabSz="914400" rtl="0" eaLnBrk="1" latinLnBrk="0" hangingPunct="1">
        <a:lnSpc>
          <a:spcPts val="1900"/>
        </a:lnSpc>
        <a:spcBef>
          <a:spcPts val="1200"/>
        </a:spcBef>
        <a:buClr>
          <a:schemeClr val="tx1"/>
        </a:buClr>
        <a:buSzPct val="100000"/>
        <a:buFont typeface="Symbol" panose="05050102010706020507" pitchFamily="18" charset="2"/>
        <a:buChar char="-"/>
        <a:defRPr sz="1600" kern="1200">
          <a:solidFill>
            <a:schemeClr val="tx1"/>
          </a:solidFill>
          <a:latin typeface="+mn-lt"/>
          <a:ea typeface="+mn-ea"/>
          <a:cs typeface="+mn-cs"/>
        </a:defRPr>
      </a:lvl4pPr>
      <a:lvl5pPr marL="720000" indent="-180000" algn="l" defTabSz="914400" rtl="0" eaLnBrk="1" latinLnBrk="0" hangingPunct="1">
        <a:lnSpc>
          <a:spcPts val="1900"/>
        </a:lnSpc>
        <a:spcBef>
          <a:spcPts val="1200"/>
        </a:spcBef>
        <a:buClrTx/>
        <a:buSzPct val="100000"/>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347">
          <p15:clr>
            <a:srgbClr val="F26B43"/>
          </p15:clr>
        </p15:guide>
        <p15:guide id="3" pos="7333">
          <p15:clr>
            <a:srgbClr val="F26B43"/>
          </p15:clr>
        </p15:guide>
        <p15:guide id="4" orient="horz" pos="845">
          <p15:clr>
            <a:srgbClr val="F26B43"/>
          </p15:clr>
        </p15:guide>
        <p15:guide id="5" orient="horz" pos="278" userDrawn="1">
          <p15:clr>
            <a:srgbClr val="F26B43"/>
          </p15:clr>
        </p15:guide>
        <p15:guide id="8" pos="3772">
          <p15:clr>
            <a:srgbClr val="F26B43"/>
          </p15:clr>
        </p15:guide>
        <p15:guide id="9" pos="39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ED98A58-B356-488B-A6D7-D4BE89AFF259}"/>
              </a:ext>
            </a:extLst>
          </p:cNvPr>
          <p:cNvGraphicFramePr>
            <a:graphicFrameLocks noChangeAspect="1"/>
          </p:cNvGraphicFramePr>
          <p:nvPr userDrawn="1">
            <p:custDataLst>
              <p:tags r:id="rId28"/>
            </p:custDataLst>
            <p:extLst>
              <p:ext uri="{D42A27DB-BD31-4B8C-83A1-F6EECF244321}">
                <p14:modId xmlns:p14="http://schemas.microsoft.com/office/powerpoint/2010/main" val="39767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0" imgW="344" imgH="345" progId="TCLayout.ActiveDocument.1">
                  <p:embed/>
                </p:oleObj>
              </mc:Choice>
              <mc:Fallback>
                <p:oleObj name="think-cell Folie" r:id="rId30" imgW="344" imgH="345" progId="TCLayout.ActiveDocument.1">
                  <p:embed/>
                  <p:pic>
                    <p:nvPicPr>
                      <p:cNvPr id="7" name="Objekt 6" hidden="1">
                        <a:extLst>
                          <a:ext uri="{FF2B5EF4-FFF2-40B4-BE49-F238E27FC236}">
                            <a16:creationId xmlns:a16="http://schemas.microsoft.com/office/drawing/2014/main" id="{DED98A58-B356-488B-A6D7-D4BE89AFF259}"/>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D4D02BB1-F52F-4994-8E24-27C7C3EDF8E2}"/>
              </a:ext>
            </a:extLst>
          </p:cNvPr>
          <p:cNvSpPr/>
          <p:nvPr userDrawn="1">
            <p:custDataLst>
              <p:tags r:id="rId29"/>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bwMode="gray">
          <a:xfrm>
            <a:off x="550861" y="455205"/>
            <a:ext cx="11090275" cy="360099"/>
          </a:xfrm>
          <a:prstGeom prst="rect">
            <a:avLst/>
          </a:prstGeom>
        </p:spPr>
        <p:txBody>
          <a:bodyPr vert="horz" wrap="square" lIns="0" tIns="0" rIns="91440" bIns="0" rtlCol="0" anchor="t" anchorCtr="0">
            <a:noAutofit/>
          </a:bodyPr>
          <a:lstStyle/>
          <a:p>
            <a:r>
              <a:rPr lang="en-GB" noProof="0"/>
              <a:t>Please click here to insert headline</a:t>
            </a:r>
          </a:p>
        </p:txBody>
      </p:sp>
      <p:sp>
        <p:nvSpPr>
          <p:cNvPr id="3" name="Textplatzhalter 2"/>
          <p:cNvSpPr>
            <a:spLocks noGrp="1"/>
          </p:cNvSpPr>
          <p:nvPr>
            <p:ph type="body" idx="1"/>
          </p:nvPr>
        </p:nvSpPr>
        <p:spPr bwMode="gray">
          <a:xfrm>
            <a:off x="550862" y="1341438"/>
            <a:ext cx="11090276" cy="4464050"/>
          </a:xfrm>
          <a:prstGeom prst="rect">
            <a:avLst/>
          </a:prstGeom>
        </p:spPr>
        <p:txBody>
          <a:bodyPr vert="horz" lIns="0" tIns="0" rIns="0" bIns="0" rtlCol="0">
            <a:noAutofit/>
          </a:bodyPr>
          <a:lstStyle/>
          <a:p>
            <a:pPr lvl="0"/>
            <a:r>
              <a:rPr lang="en-GB" noProof="0"/>
              <a:t>Please click here to edit master format</a:t>
            </a:r>
          </a:p>
          <a:p>
            <a:pPr lvl="1"/>
            <a:r>
              <a:rPr lang="en-GB" noProof="0"/>
              <a:t>Second level</a:t>
            </a:r>
          </a:p>
          <a:p>
            <a:pPr lvl="2"/>
            <a:r>
              <a:rPr lang="en-GB" noProof="0"/>
              <a:t>Third level</a:t>
            </a:r>
          </a:p>
          <a:p>
            <a:pPr lvl="3"/>
            <a:r>
              <a:rPr lang="en-GB" noProof="0"/>
              <a:t>Fourth level</a:t>
            </a:r>
          </a:p>
        </p:txBody>
      </p:sp>
      <p:sp>
        <p:nvSpPr>
          <p:cNvPr id="4" name="Datumsplatzhalter 3"/>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en-GB" noProof="0"/>
              <a:t>Apr 2022</a:t>
            </a:r>
          </a:p>
        </p:txBody>
      </p:sp>
      <p:sp>
        <p:nvSpPr>
          <p:cNvPr id="5" name="Fußzeilenplatzhalter 4"/>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en-GB" noProof="0"/>
              <a:t>Corporate Presentation</a:t>
            </a:r>
          </a:p>
        </p:txBody>
      </p:sp>
      <p:sp>
        <p:nvSpPr>
          <p:cNvPr id="6" name="Foliennummernplatzhalter 5"/>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pic>
        <p:nvPicPr>
          <p:cNvPr id="13" name="Bild" descr="Bild">
            <a:extLst>
              <a:ext uri="{FF2B5EF4-FFF2-40B4-BE49-F238E27FC236}">
                <a16:creationId xmlns:a16="http://schemas.microsoft.com/office/drawing/2014/main" id="{FB8F9EA3-5401-4454-A1D7-EA251B56A310}"/>
              </a:ext>
            </a:extLst>
          </p:cNvPr>
          <p:cNvPicPr>
            <a:picLocks noChangeAspect="1"/>
          </p:cNvPicPr>
          <p:nvPr userDrawn="1"/>
        </p:nvPicPr>
        <p:blipFill>
          <a:blip r:embed="rId32"/>
          <a:stretch>
            <a:fillRect/>
          </a:stretch>
        </p:blipFill>
        <p:spPr>
          <a:xfrm>
            <a:off x="10620395" y="6323605"/>
            <a:ext cx="1061241" cy="386552"/>
          </a:xfrm>
          <a:prstGeom prst="rect">
            <a:avLst/>
          </a:prstGeom>
          <a:ln w="12700">
            <a:miter lim="400000"/>
          </a:ln>
        </p:spPr>
      </p:pic>
    </p:spTree>
    <p:extLst>
      <p:ext uri="{BB962C8B-B14F-4D97-AF65-F5344CB8AC3E}">
        <p14:creationId xmlns:p14="http://schemas.microsoft.com/office/powerpoint/2010/main" val="42544313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Lst>
  <p:transition>
    <p:fade/>
  </p:transition>
  <p:hf hdr="0"/>
  <p:txStyles>
    <p:titleStyle>
      <a:lvl1pPr algn="l" defTabSz="914400" rtl="0" eaLnBrk="1" latinLnBrk="0" hangingPunct="1">
        <a:lnSpc>
          <a:spcPct val="90000"/>
        </a:lnSpc>
        <a:spcBef>
          <a:spcPct val="0"/>
        </a:spcBef>
        <a:buNone/>
        <a:defRPr sz="2400" b="1" kern="1200" cap="none" baseline="0">
          <a:solidFill>
            <a:schemeClr val="tx1"/>
          </a:solidFill>
          <a:latin typeface="+mn-lt"/>
          <a:ea typeface="+mj-ea"/>
          <a:cs typeface="+mj-cs"/>
        </a:defRPr>
      </a:lvl1pPr>
    </p:titleStyle>
    <p:bodyStyle>
      <a:lvl1pPr marL="0" indent="0" algn="l" defTabSz="914400" rtl="0" eaLnBrk="1" latinLnBrk="0" hangingPunct="1">
        <a:lnSpc>
          <a:spcPts val="1900"/>
        </a:lnSpc>
        <a:spcBef>
          <a:spcPts val="1200"/>
        </a:spcBef>
        <a:buFont typeface="Arial" panose="020B0604020202020204" pitchFamily="34" charset="0"/>
        <a:buNone/>
        <a:defRPr sz="1600" kern="1200">
          <a:solidFill>
            <a:schemeClr val="tx1"/>
          </a:solidFill>
          <a:latin typeface="+mn-lt"/>
          <a:ea typeface="+mn-ea"/>
          <a:cs typeface="+mn-cs"/>
        </a:defRPr>
      </a:lvl1pPr>
      <a:lvl2pPr marL="266700" indent="-266700" algn="l" defTabSz="914400" rtl="0" eaLnBrk="1" latinLnBrk="0" hangingPunct="1">
        <a:lnSpc>
          <a:spcPts val="1900"/>
        </a:lnSpc>
        <a:spcBef>
          <a:spcPts val="1200"/>
        </a:spcBef>
        <a:buClrTx/>
        <a:buSzPct val="75000"/>
        <a:buFont typeface="Wingdings" panose="05000000000000000000" pitchFamily="2" charset="2"/>
        <a:buChar char=""/>
        <a:defRPr sz="1600" kern="1200">
          <a:solidFill>
            <a:schemeClr val="tx1"/>
          </a:solidFill>
          <a:latin typeface="+mn-lt"/>
          <a:ea typeface="+mn-ea"/>
          <a:cs typeface="+mn-cs"/>
        </a:defRPr>
      </a:lvl2pPr>
      <a:lvl3pPr marL="534988" indent="-268288" algn="l" defTabSz="914400" rtl="0" eaLnBrk="1" latinLnBrk="0" hangingPunct="1">
        <a:lnSpc>
          <a:spcPts val="1900"/>
        </a:lnSpc>
        <a:spcBef>
          <a:spcPts val="600"/>
        </a:spcBef>
        <a:buClrTx/>
        <a:buSzPct val="100000"/>
        <a:buFont typeface="Symbol" panose="05050102010706020507" pitchFamily="18" charset="2"/>
        <a:buChar char="-"/>
        <a:defRPr lang="de-DE" sz="1600" kern="1200" dirty="0">
          <a:solidFill>
            <a:schemeClr val="tx1"/>
          </a:solidFill>
          <a:latin typeface="+mn-lt"/>
          <a:ea typeface="+mn-ea"/>
          <a:cs typeface="+mn-cs"/>
        </a:defRPr>
      </a:lvl3pPr>
      <a:lvl4pPr marL="801688" indent="-266700" algn="l" defTabSz="914400" rtl="0" eaLnBrk="1" latinLnBrk="0" hangingPunct="1">
        <a:lnSpc>
          <a:spcPts val="1900"/>
        </a:lnSpc>
        <a:spcBef>
          <a:spcPts val="600"/>
        </a:spcBef>
        <a:buClrTx/>
        <a:buSzPct val="75000"/>
        <a:buFont typeface="Wingdings" panose="05000000000000000000" pitchFamily="2" charset="2"/>
        <a:buChar char="n"/>
        <a:defRPr sz="1600" kern="1200">
          <a:solidFill>
            <a:schemeClr val="tx1"/>
          </a:solidFill>
          <a:latin typeface="+mn-lt"/>
          <a:ea typeface="+mn-ea"/>
          <a:cs typeface="+mn-cs"/>
        </a:defRPr>
      </a:lvl4pPr>
      <a:lvl5pPr marL="451712" indent="0" algn="l" defTabSz="914400" rtl="0" eaLnBrk="1" latinLnBrk="0" hangingPunct="1">
        <a:lnSpc>
          <a:spcPct val="100000"/>
        </a:lnSpc>
        <a:spcBef>
          <a:spcPts val="1200"/>
        </a:spcBef>
        <a:buClr>
          <a:schemeClr val="accent1"/>
        </a:buClr>
        <a:buSzPct val="75000"/>
        <a:buFont typeface="Wingdings" panose="05000000000000000000" pitchFamily="2" charset="2"/>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47">
          <p15:clr>
            <a:srgbClr val="F26B43"/>
          </p15:clr>
        </p15:guide>
        <p15:guide id="3" pos="7333">
          <p15:clr>
            <a:srgbClr val="F26B43"/>
          </p15:clr>
        </p15:guide>
        <p15:guide id="4" orient="horz" pos="845">
          <p15:clr>
            <a:srgbClr val="F26B43"/>
          </p15:clr>
        </p15:guide>
        <p15:guide id="5" orient="horz" pos="278">
          <p15:clr>
            <a:srgbClr val="F26B43"/>
          </p15:clr>
        </p15:guide>
        <p15:guide id="8" pos="3749">
          <p15:clr>
            <a:srgbClr val="F26B43"/>
          </p15:clr>
        </p15:guide>
        <p15:guide id="9" pos="39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ED98A58-B356-488B-A6D7-D4BE89AFF259}"/>
              </a:ext>
            </a:extLst>
          </p:cNvPr>
          <p:cNvGraphicFramePr>
            <a:graphicFrameLocks noChangeAspect="1"/>
          </p:cNvGraphicFramePr>
          <p:nvPr userDrawn="1">
            <p:custDataLst>
              <p:tags r:id="rId25"/>
            </p:custDataLst>
            <p:extLst>
              <p:ext uri="{D42A27DB-BD31-4B8C-83A1-F6EECF244321}">
                <p14:modId xmlns:p14="http://schemas.microsoft.com/office/powerpoint/2010/main" val="3976748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7" imgW="344" imgH="345" progId="TCLayout.ActiveDocument.1">
                  <p:embed/>
                </p:oleObj>
              </mc:Choice>
              <mc:Fallback>
                <p:oleObj name="think-cell Folie" r:id="rId27" imgW="344" imgH="345" progId="TCLayout.ActiveDocument.1">
                  <p:embed/>
                  <p:pic>
                    <p:nvPicPr>
                      <p:cNvPr id="7" name="Objekt 6" hidden="1">
                        <a:extLst>
                          <a:ext uri="{FF2B5EF4-FFF2-40B4-BE49-F238E27FC236}">
                            <a16:creationId xmlns:a16="http://schemas.microsoft.com/office/drawing/2014/main" id="{DED98A58-B356-488B-A6D7-D4BE89AFF25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D4D02BB1-F52F-4994-8E24-27C7C3EDF8E2}"/>
              </a:ext>
            </a:extLst>
          </p:cNvPr>
          <p:cNvSpPr/>
          <p:nvPr userDrawn="1">
            <p:custDataLst>
              <p:tags r:id="rId26"/>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err="1">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bwMode="gray">
          <a:xfrm>
            <a:off x="550861" y="455205"/>
            <a:ext cx="11090275" cy="360099"/>
          </a:xfrm>
          <a:prstGeom prst="rect">
            <a:avLst/>
          </a:prstGeom>
        </p:spPr>
        <p:txBody>
          <a:bodyPr vert="horz" wrap="square" lIns="0" tIns="0" rIns="91440" bIns="0" rtlCol="0" anchor="t" anchorCtr="0">
            <a:noAutofit/>
          </a:bodyPr>
          <a:lstStyle/>
          <a:p>
            <a:r>
              <a:rPr lang="de-DE" noProof="0"/>
              <a:t>Please click here to insert headline</a:t>
            </a:r>
            <a:endParaRPr lang="de-DE"/>
          </a:p>
        </p:txBody>
      </p:sp>
      <p:sp>
        <p:nvSpPr>
          <p:cNvPr id="3" name="Textplatzhalter 2"/>
          <p:cNvSpPr>
            <a:spLocks noGrp="1"/>
          </p:cNvSpPr>
          <p:nvPr>
            <p:ph type="body" idx="1"/>
          </p:nvPr>
        </p:nvSpPr>
        <p:spPr bwMode="gray">
          <a:xfrm>
            <a:off x="550862" y="1341438"/>
            <a:ext cx="11090276" cy="4464050"/>
          </a:xfrm>
          <a:prstGeom prst="rect">
            <a:avLst/>
          </a:prstGeom>
        </p:spPr>
        <p:txBody>
          <a:bodyPr vert="horz" lIns="0" tIns="0" rIns="0" bIns="0" rtlCol="0">
            <a:noAutofit/>
          </a:bodyPr>
          <a:lstStyle/>
          <a:p>
            <a:pPr lvl="0"/>
            <a:r>
              <a:rPr lang="de-DE" noProof="0" err="1"/>
              <a:t>Please</a:t>
            </a:r>
            <a:r>
              <a:rPr lang="de-DE" noProof="0"/>
              <a:t> </a:t>
            </a:r>
            <a:r>
              <a:rPr lang="de-DE" noProof="0" err="1"/>
              <a:t>click</a:t>
            </a:r>
            <a:r>
              <a:rPr lang="de-DE" noProof="0"/>
              <a:t> </a:t>
            </a:r>
            <a:r>
              <a:rPr lang="de-DE" noProof="0" err="1"/>
              <a:t>here</a:t>
            </a:r>
            <a:r>
              <a:rPr lang="de-DE" noProof="0"/>
              <a:t> </a:t>
            </a:r>
            <a:r>
              <a:rPr lang="de-DE" noProof="0" err="1"/>
              <a:t>to</a:t>
            </a:r>
            <a:r>
              <a:rPr lang="de-DE" noProof="0"/>
              <a:t> </a:t>
            </a:r>
            <a:r>
              <a:rPr lang="de-DE" noProof="0" err="1"/>
              <a:t>edit</a:t>
            </a:r>
            <a:r>
              <a:rPr lang="de-DE" noProof="0"/>
              <a:t> </a:t>
            </a:r>
            <a:r>
              <a:rPr lang="de-DE" noProof="0" err="1"/>
              <a:t>master</a:t>
            </a:r>
            <a:r>
              <a:rPr lang="de-DE" noProof="0"/>
              <a:t> </a:t>
            </a:r>
            <a:r>
              <a:rPr lang="de-DE" noProof="0" err="1"/>
              <a:t>format</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p:txBody>
      </p:sp>
      <p:sp>
        <p:nvSpPr>
          <p:cNvPr id="4" name="Datumsplatzhalter 3"/>
          <p:cNvSpPr>
            <a:spLocks noGrp="1"/>
          </p:cNvSpPr>
          <p:nvPr>
            <p:ph type="dt" sz="half" idx="2"/>
          </p:nvPr>
        </p:nvSpPr>
        <p:spPr bwMode="gray">
          <a:xfrm>
            <a:off x="960911" y="6571077"/>
            <a:ext cx="883857" cy="169277"/>
          </a:xfrm>
          <a:prstGeom prst="rect">
            <a:avLst/>
          </a:prstGeom>
        </p:spPr>
        <p:txBody>
          <a:bodyPr vert="horz" wrap="square" lIns="0" tIns="0" rIns="0" bIns="0" rtlCol="0" anchor="ctr">
            <a:spAutoFit/>
          </a:bodyPr>
          <a:lstStyle>
            <a:lvl1pPr algn="l">
              <a:defRPr sz="1100">
                <a:solidFill>
                  <a:schemeClr val="tx2"/>
                </a:solidFill>
                <a:latin typeface="+mj-lt"/>
              </a:defRPr>
            </a:lvl1pPr>
          </a:lstStyle>
          <a:p>
            <a:pPr algn="ctr"/>
            <a:r>
              <a:rPr lang="de-DE"/>
              <a:t>Apr 2022</a:t>
            </a:r>
          </a:p>
        </p:txBody>
      </p:sp>
      <p:sp>
        <p:nvSpPr>
          <p:cNvPr id="5" name="Fußzeilenplatzhalter 4"/>
          <p:cNvSpPr>
            <a:spLocks noGrp="1"/>
          </p:cNvSpPr>
          <p:nvPr>
            <p:ph type="ftr" sz="quarter" idx="3"/>
          </p:nvPr>
        </p:nvSpPr>
        <p:spPr bwMode="gray">
          <a:xfrm>
            <a:off x="1905693" y="6571077"/>
            <a:ext cx="6816947" cy="169277"/>
          </a:xfrm>
          <a:prstGeom prst="rect">
            <a:avLst/>
          </a:prstGeom>
        </p:spPr>
        <p:txBody>
          <a:bodyPr vert="horz" wrap="square" lIns="0" tIns="0" rIns="0" bIns="0" rtlCol="0" anchor="ctr">
            <a:spAutoFit/>
          </a:bodyPr>
          <a:lstStyle>
            <a:lvl1pPr algn="l">
              <a:defRPr sz="1100" baseline="0">
                <a:solidFill>
                  <a:schemeClr val="tx2"/>
                </a:solidFill>
                <a:latin typeface="+mj-lt"/>
              </a:defRPr>
            </a:lvl1pPr>
          </a:lstStyle>
          <a:p>
            <a:r>
              <a:rPr lang="de-DE"/>
              <a:t>Corporate </a:t>
            </a:r>
            <a:r>
              <a:rPr lang="de-DE" err="1"/>
              <a:t>Presentation</a:t>
            </a:r>
            <a:endParaRPr lang="en-US"/>
          </a:p>
        </p:txBody>
      </p:sp>
      <p:sp>
        <p:nvSpPr>
          <p:cNvPr id="6" name="Foliennummernplatzhalter 5"/>
          <p:cNvSpPr>
            <a:spLocks noGrp="1"/>
          </p:cNvSpPr>
          <p:nvPr>
            <p:ph type="sldNum" sz="quarter" idx="4"/>
          </p:nvPr>
        </p:nvSpPr>
        <p:spPr bwMode="gray">
          <a:xfrm>
            <a:off x="550863" y="6571077"/>
            <a:ext cx="408781" cy="169277"/>
          </a:xfrm>
          <a:prstGeom prst="rect">
            <a:avLst/>
          </a:prstGeom>
        </p:spPr>
        <p:txBody>
          <a:bodyPr vert="horz" wrap="square" lIns="0" tIns="0" rIns="0" bIns="0" rtlCol="0" anchor="ctr">
            <a:spAutoFit/>
          </a:bodyPr>
          <a:lstStyle>
            <a:lvl1pPr algn="l">
              <a:defRPr lang="de-DE" sz="1100" smtClean="0">
                <a:solidFill>
                  <a:schemeClr val="tx2"/>
                </a:solidFill>
                <a:latin typeface="+mj-lt"/>
              </a:defRPr>
            </a:lvl1pPr>
          </a:lstStyle>
          <a:p>
            <a:r>
              <a:rPr lang="de-DE"/>
              <a:t>P. </a:t>
            </a:r>
            <a:fld id="{B3435E19-0BE7-4C14-BA7B-78F7BAC2F728}" type="slidenum">
              <a:rPr smtClean="0"/>
              <a:pPr/>
              <a:t>‹#›</a:t>
            </a:fld>
            <a:endParaRPr/>
          </a:p>
        </p:txBody>
      </p:sp>
      <p:pic>
        <p:nvPicPr>
          <p:cNvPr id="13" name="Bild" descr="Bild">
            <a:extLst>
              <a:ext uri="{FF2B5EF4-FFF2-40B4-BE49-F238E27FC236}">
                <a16:creationId xmlns:a16="http://schemas.microsoft.com/office/drawing/2014/main" id="{FB8F9EA3-5401-4454-A1D7-EA251B56A310}"/>
              </a:ext>
            </a:extLst>
          </p:cNvPr>
          <p:cNvPicPr>
            <a:picLocks noChangeAspect="1"/>
          </p:cNvPicPr>
          <p:nvPr userDrawn="1"/>
        </p:nvPicPr>
        <p:blipFill>
          <a:blip r:embed="rId29"/>
          <a:stretch>
            <a:fillRect/>
          </a:stretch>
        </p:blipFill>
        <p:spPr>
          <a:xfrm>
            <a:off x="10620395" y="6323605"/>
            <a:ext cx="1061241" cy="386552"/>
          </a:xfrm>
          <a:prstGeom prst="rect">
            <a:avLst/>
          </a:prstGeom>
          <a:ln w="12700">
            <a:miter lim="400000"/>
          </a:ln>
        </p:spPr>
      </p:pic>
      <p:pic>
        <p:nvPicPr>
          <p:cNvPr id="12" name="Grafik 11" descr="Ein Bild, das Text, Schild, Geschirr enthält.&#10;&#10;Automatisch generierte Beschreibung">
            <a:extLst>
              <a:ext uri="{FF2B5EF4-FFF2-40B4-BE49-F238E27FC236}">
                <a16:creationId xmlns:a16="http://schemas.microsoft.com/office/drawing/2014/main" id="{27E11F40-E28B-4C41-BC52-6EEDA87348DC}"/>
              </a:ext>
            </a:extLst>
          </p:cNvPr>
          <p:cNvPicPr>
            <a:picLocks noChangeAspect="1"/>
          </p:cNvPicPr>
          <p:nvPr userDrawn="1"/>
        </p:nvPicPr>
        <p:blipFill>
          <a:blip r:embed="rId30"/>
          <a:stretch>
            <a:fillRect/>
          </a:stretch>
        </p:blipFill>
        <p:spPr>
          <a:xfrm>
            <a:off x="10099695" y="448615"/>
            <a:ext cx="1559024" cy="358324"/>
          </a:xfrm>
          <a:prstGeom prst="rect">
            <a:avLst/>
          </a:prstGeom>
        </p:spPr>
      </p:pic>
    </p:spTree>
    <p:extLst>
      <p:ext uri="{BB962C8B-B14F-4D97-AF65-F5344CB8AC3E}">
        <p14:creationId xmlns:p14="http://schemas.microsoft.com/office/powerpoint/2010/main" val="118331298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Lst>
  <p:transition>
    <p:fade/>
  </p:transition>
  <p:hf hdr="0"/>
  <p:txStyles>
    <p:titleStyle>
      <a:lvl1pPr algn="l" defTabSz="914400" rtl="0" eaLnBrk="1" latinLnBrk="0" hangingPunct="1">
        <a:lnSpc>
          <a:spcPct val="90000"/>
        </a:lnSpc>
        <a:spcBef>
          <a:spcPct val="0"/>
        </a:spcBef>
        <a:buNone/>
        <a:defRPr sz="2400" b="1" kern="1200" cap="none" baseline="0">
          <a:solidFill>
            <a:schemeClr val="tx1"/>
          </a:solidFill>
          <a:latin typeface="+mn-lt"/>
          <a:ea typeface="+mj-ea"/>
          <a:cs typeface="+mj-cs"/>
        </a:defRPr>
      </a:lvl1pPr>
    </p:titleStyle>
    <p:bodyStyle>
      <a:lvl1pPr marL="0" indent="0" algn="l" defTabSz="914400" rtl="0" eaLnBrk="1" latinLnBrk="0" hangingPunct="1">
        <a:lnSpc>
          <a:spcPts val="1900"/>
        </a:lnSpc>
        <a:spcBef>
          <a:spcPts val="1200"/>
        </a:spcBef>
        <a:buFont typeface="Arial" panose="020B0604020202020204" pitchFamily="34" charset="0"/>
        <a:buNone/>
        <a:defRPr sz="1600" kern="1200">
          <a:solidFill>
            <a:schemeClr val="tx1"/>
          </a:solidFill>
          <a:latin typeface="+mn-lt"/>
          <a:ea typeface="+mn-ea"/>
          <a:cs typeface="+mn-cs"/>
        </a:defRPr>
      </a:lvl1pPr>
      <a:lvl2pPr marL="266700" indent="-266700" algn="l" defTabSz="914400" rtl="0" eaLnBrk="1" latinLnBrk="0" hangingPunct="1">
        <a:lnSpc>
          <a:spcPts val="1900"/>
        </a:lnSpc>
        <a:spcBef>
          <a:spcPts val="1200"/>
        </a:spcBef>
        <a:buClrTx/>
        <a:buSzPct val="75000"/>
        <a:buFont typeface="Wingdings" panose="05000000000000000000" pitchFamily="2" charset="2"/>
        <a:buChar char=""/>
        <a:defRPr sz="1600" kern="1200">
          <a:solidFill>
            <a:schemeClr val="tx1"/>
          </a:solidFill>
          <a:latin typeface="+mn-lt"/>
          <a:ea typeface="+mn-ea"/>
          <a:cs typeface="+mn-cs"/>
        </a:defRPr>
      </a:lvl2pPr>
      <a:lvl3pPr marL="534988" indent="-268288" algn="l" defTabSz="914400" rtl="0" eaLnBrk="1" latinLnBrk="0" hangingPunct="1">
        <a:lnSpc>
          <a:spcPts val="1900"/>
        </a:lnSpc>
        <a:spcBef>
          <a:spcPts val="600"/>
        </a:spcBef>
        <a:buClrTx/>
        <a:buSzPct val="100000"/>
        <a:buFont typeface="Symbol" panose="05050102010706020507" pitchFamily="18" charset="2"/>
        <a:buChar char="-"/>
        <a:defRPr lang="de-DE" sz="1600" kern="1200" dirty="0">
          <a:solidFill>
            <a:schemeClr val="tx1"/>
          </a:solidFill>
          <a:latin typeface="+mn-lt"/>
          <a:ea typeface="+mn-ea"/>
          <a:cs typeface="+mn-cs"/>
        </a:defRPr>
      </a:lvl3pPr>
      <a:lvl4pPr marL="801688" indent="-266700" algn="l" defTabSz="914400" rtl="0" eaLnBrk="1" latinLnBrk="0" hangingPunct="1">
        <a:lnSpc>
          <a:spcPts val="1900"/>
        </a:lnSpc>
        <a:spcBef>
          <a:spcPts val="600"/>
        </a:spcBef>
        <a:buClrTx/>
        <a:buSzPct val="75000"/>
        <a:buFont typeface="Wingdings" panose="05000000000000000000" pitchFamily="2" charset="2"/>
        <a:buChar char="n"/>
        <a:defRPr sz="1600" kern="1200">
          <a:solidFill>
            <a:schemeClr val="tx1"/>
          </a:solidFill>
          <a:latin typeface="+mn-lt"/>
          <a:ea typeface="+mn-ea"/>
          <a:cs typeface="+mn-cs"/>
        </a:defRPr>
      </a:lvl4pPr>
      <a:lvl5pPr marL="451712" indent="0" algn="l" defTabSz="914400" rtl="0" eaLnBrk="1" latinLnBrk="0" hangingPunct="1">
        <a:lnSpc>
          <a:spcPct val="100000"/>
        </a:lnSpc>
        <a:spcBef>
          <a:spcPts val="1200"/>
        </a:spcBef>
        <a:buClr>
          <a:schemeClr val="accent1"/>
        </a:buClr>
        <a:buSzPct val="75000"/>
        <a:buFont typeface="Wingdings" panose="05000000000000000000" pitchFamily="2" charset="2"/>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24">
          <p15:clr>
            <a:srgbClr val="F26B43"/>
          </p15:clr>
        </p15:guide>
        <p15:guide id="2" pos="347">
          <p15:clr>
            <a:srgbClr val="F26B43"/>
          </p15:clr>
        </p15:guide>
        <p15:guide id="3" pos="7333">
          <p15:clr>
            <a:srgbClr val="F26B43"/>
          </p15:clr>
        </p15:guide>
        <p15:guide id="4" orient="horz" pos="845">
          <p15:clr>
            <a:srgbClr val="F26B43"/>
          </p15:clr>
        </p15:guide>
        <p15:guide id="5" orient="horz" pos="278">
          <p15:clr>
            <a:srgbClr val="F26B43"/>
          </p15:clr>
        </p15:guide>
        <p15:guide id="8" pos="3749">
          <p15:clr>
            <a:srgbClr val="F26B43"/>
          </p15:clr>
        </p15:guide>
        <p15:guide id="9" pos="39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hyperlink" Target="https://www.h2compliance.com/wp-content/uploads/2023/01/LAN22_ProductSheet_ewastetakeback.pdf" TargetMode="External"/><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h2compliance.com/wp-content/uploads/2023/01/LAN22_ProductSheet_ewastetakeback.pdf" TargetMode="Externa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0.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BE5B150-C420-AB36-959A-99F3677906DD}"/>
              </a:ext>
            </a:extLst>
          </p:cNvPr>
          <p:cNvSpPr>
            <a:spLocks noGrp="1"/>
          </p:cNvSpPr>
          <p:nvPr>
            <p:ph type="ctrTitle"/>
          </p:nvPr>
        </p:nvSpPr>
        <p:spPr>
          <a:xfrm>
            <a:off x="557689" y="3986925"/>
            <a:ext cx="8470605" cy="867930"/>
          </a:xfrm>
        </p:spPr>
        <p:txBody>
          <a:bodyPr/>
          <a:lstStyle/>
          <a:p>
            <a:r>
              <a:rPr lang="en-US" dirty="0"/>
              <a:t>Circular Economy Engineering Case Study</a:t>
            </a:r>
            <a:br>
              <a:rPr lang="en-US" dirty="0"/>
            </a:br>
            <a:r>
              <a:rPr lang="en-US" dirty="0"/>
              <a:t>Mail-Back</a:t>
            </a:r>
            <a:endParaRPr lang="en-GB" dirty="0"/>
          </a:p>
        </p:txBody>
      </p:sp>
      <p:sp>
        <p:nvSpPr>
          <p:cNvPr id="9" name="Subtítulo 2">
            <a:extLst>
              <a:ext uri="{FF2B5EF4-FFF2-40B4-BE49-F238E27FC236}">
                <a16:creationId xmlns:a16="http://schemas.microsoft.com/office/drawing/2014/main" id="{6F2A8EA1-7BC1-4778-37D1-EB8C9B4D3A0B}"/>
              </a:ext>
            </a:extLst>
          </p:cNvPr>
          <p:cNvSpPr>
            <a:spLocks noGrp="1"/>
          </p:cNvSpPr>
          <p:nvPr>
            <p:ph type="subTitle" idx="1"/>
          </p:nvPr>
        </p:nvSpPr>
        <p:spPr>
          <a:xfrm>
            <a:off x="557689" y="4941210"/>
            <a:ext cx="11177111" cy="365548"/>
          </a:xfrm>
        </p:spPr>
        <p:txBody>
          <a:bodyPr/>
          <a:lstStyle/>
          <a:p>
            <a:r>
              <a:rPr lang="en-US" i="1" dirty="0"/>
              <a:t>Managing a product mail-back program for a large electronics OEM</a:t>
            </a:r>
          </a:p>
        </p:txBody>
      </p:sp>
    </p:spTree>
    <p:extLst>
      <p:ext uri="{BB962C8B-B14F-4D97-AF65-F5344CB8AC3E}">
        <p14:creationId xmlns:p14="http://schemas.microsoft.com/office/powerpoint/2010/main" val="5263913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0E4B204-8A2A-C48A-23E7-52DD739C6DAE}"/>
              </a:ext>
            </a:extLst>
          </p:cNvPr>
          <p:cNvSpPr>
            <a:spLocks noGrp="1"/>
          </p:cNvSpPr>
          <p:nvPr>
            <p:ph type="title"/>
          </p:nvPr>
        </p:nvSpPr>
        <p:spPr/>
        <p:txBody>
          <a:bodyPr/>
          <a:lstStyle/>
          <a:p>
            <a:r>
              <a:rPr lang="en-US" dirty="0"/>
              <a:t>Secure Destruction</a:t>
            </a:r>
            <a:endParaRPr lang="en-GB" dirty="0"/>
          </a:p>
        </p:txBody>
      </p:sp>
      <p:sp>
        <p:nvSpPr>
          <p:cNvPr id="6" name="Retângulo 5">
            <a:extLst>
              <a:ext uri="{FF2B5EF4-FFF2-40B4-BE49-F238E27FC236}">
                <a16:creationId xmlns:a16="http://schemas.microsoft.com/office/drawing/2014/main" id="{96D5C548-633C-FAFF-E311-90EC95C65D3F}"/>
              </a:ext>
            </a:extLst>
          </p:cNvPr>
          <p:cNvSpPr/>
          <p:nvPr/>
        </p:nvSpPr>
        <p:spPr>
          <a:xfrm>
            <a:off x="543180" y="1230324"/>
            <a:ext cx="5164603"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Background and Challenge </a:t>
            </a:r>
          </a:p>
        </p:txBody>
      </p:sp>
      <p:sp>
        <p:nvSpPr>
          <p:cNvPr id="8" name="Retângulo 7">
            <a:extLst>
              <a:ext uri="{FF2B5EF4-FFF2-40B4-BE49-F238E27FC236}">
                <a16:creationId xmlns:a16="http://schemas.microsoft.com/office/drawing/2014/main" id="{B2C48280-7563-BE48-B1AC-434592093A64}"/>
              </a:ext>
            </a:extLst>
          </p:cNvPr>
          <p:cNvSpPr/>
          <p:nvPr/>
        </p:nvSpPr>
        <p:spPr>
          <a:xfrm>
            <a:off x="5823284" y="1230323"/>
            <a:ext cx="5817853" cy="4437420"/>
          </a:xfrm>
          <a:prstGeom prst="rect">
            <a:avLst/>
          </a:prstGeom>
          <a:solidFill>
            <a:schemeClr val="bg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The Solution At a Glance…</a:t>
            </a:r>
          </a:p>
          <a:p>
            <a:pPr algn="ctr">
              <a:lnSpc>
                <a:spcPct val="150000"/>
              </a:lnSpc>
              <a:tabLst>
                <a:tab pos="3857625" algn="l"/>
              </a:tabLst>
            </a:pPr>
            <a:endParaRPr lang="en-US" sz="1100" dirty="0"/>
          </a:p>
          <a:p>
            <a:pPr algn="ctr">
              <a:lnSpc>
                <a:spcPct val="150000"/>
              </a:lnSpc>
              <a:tabLst>
                <a:tab pos="3857625" algn="l"/>
              </a:tabLst>
            </a:pPr>
            <a:r>
              <a:rPr lang="en-US" sz="1100" dirty="0"/>
              <a:t>SUPPLY CHAIN DESIGN </a:t>
            </a:r>
          </a:p>
          <a:p>
            <a:pPr algn="ctr">
              <a:lnSpc>
                <a:spcPct val="150000"/>
              </a:lnSpc>
              <a:tabLst>
                <a:tab pos="3857625" algn="l"/>
              </a:tabLst>
            </a:pPr>
            <a:r>
              <a:rPr lang="en-US" sz="1100" dirty="0"/>
              <a:t>Selection/Activation of an EoL supply chain  (logistics and treatment of electronic products).</a:t>
            </a:r>
          </a:p>
          <a:p>
            <a:pPr algn="ctr">
              <a:lnSpc>
                <a:spcPct val="150000"/>
              </a:lnSpc>
              <a:tabLst>
                <a:tab pos="3857625" algn="l"/>
              </a:tabLst>
            </a:pPr>
            <a:r>
              <a:rPr lang="en-US" sz="1100" dirty="0"/>
              <a:t>Traceability of downstream network for materials of concern up to final disposition.</a:t>
            </a:r>
          </a:p>
          <a:p>
            <a:pPr algn="ctr">
              <a:lnSpc>
                <a:spcPct val="150000"/>
              </a:lnSpc>
              <a:tabLst>
                <a:tab pos="3857625" algn="l"/>
              </a:tabLst>
            </a:pPr>
            <a:endParaRPr lang="en-US" sz="800" dirty="0"/>
          </a:p>
          <a:p>
            <a:pPr algn="ctr">
              <a:lnSpc>
                <a:spcPct val="150000"/>
              </a:lnSpc>
              <a:tabLst>
                <a:tab pos="3857625" algn="l"/>
              </a:tabLst>
            </a:pPr>
            <a:r>
              <a:rPr lang="en-US" sz="1100" dirty="0"/>
              <a:t>SUPPLY CHAIN QUALIFICATION </a:t>
            </a:r>
          </a:p>
          <a:p>
            <a:pPr algn="ctr">
              <a:lnSpc>
                <a:spcPct val="150000"/>
              </a:lnSpc>
              <a:tabLst>
                <a:tab pos="3857625" algn="l"/>
              </a:tabLst>
            </a:pPr>
            <a:r>
              <a:rPr lang="en-US" sz="1100" dirty="0"/>
              <a:t>Ability to accept and recycle OEM products delivered in different volumes from all regions of the United States and Canada at certified recycling facilities.</a:t>
            </a:r>
          </a:p>
          <a:p>
            <a:pPr algn="ctr">
              <a:lnSpc>
                <a:spcPct val="150000"/>
              </a:lnSpc>
              <a:tabLst>
                <a:tab pos="3857625" algn="l"/>
              </a:tabLst>
            </a:pPr>
            <a:endParaRPr lang="en-US" sz="800" dirty="0"/>
          </a:p>
          <a:p>
            <a:pPr algn="ctr">
              <a:lnSpc>
                <a:spcPct val="150000"/>
              </a:lnSpc>
              <a:tabLst>
                <a:tab pos="3857625" algn="l"/>
              </a:tabLst>
            </a:pPr>
            <a:r>
              <a:rPr lang="en-US" sz="1100" dirty="0"/>
              <a:t>MAIL-BACK OPERATIONS </a:t>
            </a:r>
          </a:p>
          <a:p>
            <a:pPr algn="ctr">
              <a:lnSpc>
                <a:spcPct val="150000"/>
              </a:lnSpc>
              <a:tabLst>
                <a:tab pos="3857625" algn="l"/>
              </a:tabLst>
            </a:pPr>
            <a:r>
              <a:rPr lang="en-GB" sz="1100" dirty="0"/>
              <a:t>Creation and operation of an OEM-specific website to provide a secure portal for customers </a:t>
            </a:r>
            <a:r>
              <a:rPr lang="en-GB" sz="1100"/>
              <a:t>to submit </a:t>
            </a:r>
            <a:r>
              <a:rPr lang="en-GB" sz="1100" dirty="0"/>
              <a:t>mail-back requests.</a:t>
            </a:r>
          </a:p>
          <a:p>
            <a:pPr algn="ctr">
              <a:lnSpc>
                <a:spcPct val="150000"/>
              </a:lnSpc>
              <a:tabLst>
                <a:tab pos="3857625" algn="l"/>
              </a:tabLst>
            </a:pPr>
            <a:r>
              <a:rPr lang="en-GB" sz="1100" dirty="0"/>
              <a:t> Implementation of the logistics and treatment operations (delivery, recycling, and reporting).</a:t>
            </a:r>
            <a:endParaRPr lang="en-US" sz="1100" dirty="0"/>
          </a:p>
          <a:p>
            <a:pPr algn="ctr">
              <a:lnSpc>
                <a:spcPct val="150000"/>
              </a:lnSpc>
              <a:tabLst>
                <a:tab pos="3857625" algn="l"/>
              </a:tabLst>
            </a:pPr>
            <a:endParaRPr lang="en-US" sz="1100" dirty="0"/>
          </a:p>
          <a:p>
            <a:pPr algn="ctr">
              <a:lnSpc>
                <a:spcPct val="150000"/>
              </a:lnSpc>
              <a:tabLst>
                <a:tab pos="3857625" algn="l"/>
              </a:tabLst>
            </a:pPr>
            <a:r>
              <a:rPr lang="en-US" sz="1100" dirty="0"/>
              <a:t>REGULATORY REQUIREMENTS</a:t>
            </a:r>
          </a:p>
          <a:p>
            <a:pPr algn="ctr">
              <a:lnSpc>
                <a:spcPct val="150000"/>
              </a:lnSpc>
              <a:tabLst>
                <a:tab pos="3857625" algn="l"/>
              </a:tabLst>
            </a:pPr>
            <a:r>
              <a:rPr lang="en-US" sz="1100" dirty="0"/>
              <a:t>Description of mail-back program and operation instructions reported to consumers and state governments as required.</a:t>
            </a:r>
          </a:p>
          <a:p>
            <a:pPr marL="171450" indent="-171450" algn="ctr">
              <a:buFont typeface="Arial" panose="020B0604020202020204" pitchFamily="34" charset="0"/>
              <a:buChar char="•"/>
            </a:pPr>
            <a:endParaRPr lang="en-GB" sz="1200" dirty="0"/>
          </a:p>
        </p:txBody>
      </p:sp>
      <p:sp>
        <p:nvSpPr>
          <p:cNvPr id="13" name="Text Placeholder 2">
            <a:extLst>
              <a:ext uri="{FF2B5EF4-FFF2-40B4-BE49-F238E27FC236}">
                <a16:creationId xmlns:a16="http://schemas.microsoft.com/office/drawing/2014/main" id="{E245C9EE-0564-EB82-5C40-FF762C03A4BC}"/>
              </a:ext>
            </a:extLst>
          </p:cNvPr>
          <p:cNvSpPr txBox="1">
            <a:spLocks/>
          </p:cNvSpPr>
          <p:nvPr/>
        </p:nvSpPr>
        <p:spPr>
          <a:xfrm>
            <a:off x="550861" y="852843"/>
            <a:ext cx="10607040" cy="226255"/>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1467" b="0" kern="1200" cap="none" baseline="0">
                <a:solidFill>
                  <a:schemeClr val="bg1">
                    <a:lumMod val="50000"/>
                  </a:schemeClr>
                </a:solidFill>
                <a:latin typeface="Lato Light" panose="020F0302020204030203"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latin typeface="+mj-lt"/>
              </a:rPr>
              <a:t>Managing a product mail-back program for a large electronics OEM</a:t>
            </a:r>
          </a:p>
        </p:txBody>
      </p:sp>
      <p:pic>
        <p:nvPicPr>
          <p:cNvPr id="14" name="Imagem 13">
            <a:extLst>
              <a:ext uri="{FF2B5EF4-FFF2-40B4-BE49-F238E27FC236}">
                <a16:creationId xmlns:a16="http://schemas.microsoft.com/office/drawing/2014/main" id="{7BA3BA79-7F0F-548F-2D15-492CEA8A4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86936" y="306791"/>
            <a:ext cx="1854200" cy="431800"/>
          </a:xfrm>
          <a:prstGeom prst="rect">
            <a:avLst/>
          </a:prstGeom>
          <a:noFill/>
          <a:ln>
            <a:noFill/>
          </a:ln>
        </p:spPr>
      </p:pic>
      <p:sp>
        <p:nvSpPr>
          <p:cNvPr id="18" name="CaixaDeTexto 17">
            <a:extLst>
              <a:ext uri="{FF2B5EF4-FFF2-40B4-BE49-F238E27FC236}">
                <a16:creationId xmlns:a16="http://schemas.microsoft.com/office/drawing/2014/main" id="{882149E3-33AC-591E-A0EA-096EB99A71E6}"/>
              </a:ext>
            </a:extLst>
          </p:cNvPr>
          <p:cNvSpPr txBox="1"/>
          <p:nvPr/>
        </p:nvSpPr>
        <p:spPr>
          <a:xfrm>
            <a:off x="550861" y="6561056"/>
            <a:ext cx="2978379" cy="216598"/>
          </a:xfrm>
          <a:prstGeom prst="rect">
            <a:avLst/>
          </a:prstGeom>
          <a:noFill/>
        </p:spPr>
        <p:txBody>
          <a:bodyPr wrap="none" lIns="0" tIns="0" rIns="0" bIns="0" rtlCol="0">
            <a:spAutoFit/>
          </a:bodyPr>
          <a:lstStyle/>
          <a:p>
            <a:pPr algn="l">
              <a:lnSpc>
                <a:spcPts val="1900"/>
              </a:lnSpc>
              <a:spcBef>
                <a:spcPts val="1200"/>
              </a:spcBef>
            </a:pPr>
            <a:r>
              <a:rPr lang="en-US" sz="1000" i="1" dirty="0">
                <a:solidFill>
                  <a:schemeClr val="bg1">
                    <a:lumMod val="50000"/>
                  </a:schemeClr>
                </a:solidFill>
              </a:rPr>
              <a:t>FORM.HH.058 (Circular Economy Engineering Case Study)</a:t>
            </a:r>
            <a:endParaRPr lang="en-GB" sz="1000" i="1" dirty="0" err="1">
              <a:solidFill>
                <a:schemeClr val="bg1">
                  <a:lumMod val="50000"/>
                </a:schemeClr>
              </a:solidFill>
            </a:endParaRPr>
          </a:p>
        </p:txBody>
      </p:sp>
      <p:sp>
        <p:nvSpPr>
          <p:cNvPr id="19" name="Retângulo 18">
            <a:extLst>
              <a:ext uri="{FF2B5EF4-FFF2-40B4-BE49-F238E27FC236}">
                <a16:creationId xmlns:a16="http://schemas.microsoft.com/office/drawing/2014/main" id="{9C222C4C-769C-243D-A274-9FB3BA227132}"/>
              </a:ext>
            </a:extLst>
          </p:cNvPr>
          <p:cNvSpPr/>
          <p:nvPr/>
        </p:nvSpPr>
        <p:spPr>
          <a:xfrm>
            <a:off x="543180" y="1812449"/>
            <a:ext cx="5164602" cy="1199736"/>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chemeClr val="bg1">
                    <a:lumMod val="50000"/>
                  </a:schemeClr>
                </a:solidFill>
              </a:rPr>
              <a:t>The customer needed to setup and operate a product mail-back program to comply with the regulatory requirements of several states and provinces within the United States and Canada. The program had to be available to consumers located in every region of the country. To accomplish this goal, they requested that H2 Compliance design a solution that could be easily scalable and flexible.</a:t>
            </a:r>
          </a:p>
        </p:txBody>
      </p:sp>
      <p:sp>
        <p:nvSpPr>
          <p:cNvPr id="21" name="Retângulo 20">
            <a:extLst>
              <a:ext uri="{FF2B5EF4-FFF2-40B4-BE49-F238E27FC236}">
                <a16:creationId xmlns:a16="http://schemas.microsoft.com/office/drawing/2014/main" id="{80144EAB-0591-E1F2-141E-F3BBF9FED446}"/>
              </a:ext>
            </a:extLst>
          </p:cNvPr>
          <p:cNvSpPr/>
          <p:nvPr/>
        </p:nvSpPr>
        <p:spPr>
          <a:xfrm>
            <a:off x="550862" y="4635278"/>
            <a:ext cx="5161602"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Objectives</a:t>
            </a:r>
          </a:p>
        </p:txBody>
      </p:sp>
      <p:sp>
        <p:nvSpPr>
          <p:cNvPr id="22" name="Retângulo 21">
            <a:extLst>
              <a:ext uri="{FF2B5EF4-FFF2-40B4-BE49-F238E27FC236}">
                <a16:creationId xmlns:a16="http://schemas.microsoft.com/office/drawing/2014/main" id="{C932B50F-7ED9-9DDD-9882-A046FAE8638C}"/>
              </a:ext>
            </a:extLst>
          </p:cNvPr>
          <p:cNvSpPr/>
          <p:nvPr/>
        </p:nvSpPr>
        <p:spPr>
          <a:xfrm>
            <a:off x="543180" y="5203059"/>
            <a:ext cx="5168242" cy="1199736"/>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r>
              <a:rPr lang="en-US" sz="1100" dirty="0">
                <a:solidFill>
                  <a:schemeClr val="bg1">
                    <a:lumMod val="50000"/>
                  </a:schemeClr>
                </a:solidFill>
              </a:rPr>
              <a:t>Set up a multi-state product mail-back program to comply with the regulatory requirements of several states and provinces in the US and Canada.</a:t>
            </a:r>
          </a:p>
          <a:p>
            <a:pPr marL="171450" indent="-171450" algn="just">
              <a:buFont typeface="Wingdings" panose="05000000000000000000" pitchFamily="2" charset="2"/>
              <a:buChar char="§"/>
            </a:pPr>
            <a:endParaRPr lang="en-US" sz="1100" dirty="0">
              <a:solidFill>
                <a:schemeClr val="bg1">
                  <a:lumMod val="50000"/>
                </a:schemeClr>
              </a:solidFill>
            </a:endParaRPr>
          </a:p>
          <a:p>
            <a:pPr marL="171450" indent="-171450" algn="just">
              <a:buFont typeface="Wingdings" panose="05000000000000000000" pitchFamily="2" charset="2"/>
              <a:buChar char="§"/>
            </a:pPr>
            <a:r>
              <a:rPr lang="en-US" sz="1100" dirty="0">
                <a:solidFill>
                  <a:schemeClr val="bg1">
                    <a:lumMod val="50000"/>
                  </a:schemeClr>
                </a:solidFill>
              </a:rPr>
              <a:t>Operate the mail-back program on behalf of the OEM to ensure compliance with requirements.</a:t>
            </a:r>
            <a:endParaRPr lang="en-US" sz="1100" baseline="30000" dirty="0">
              <a:solidFill>
                <a:schemeClr val="bg1">
                  <a:lumMod val="50000"/>
                </a:schemeClr>
              </a:solidFill>
            </a:endParaRPr>
          </a:p>
        </p:txBody>
      </p:sp>
      <p:sp>
        <p:nvSpPr>
          <p:cNvPr id="24" name="Retângulo 23">
            <a:extLst>
              <a:ext uri="{FF2B5EF4-FFF2-40B4-BE49-F238E27FC236}">
                <a16:creationId xmlns:a16="http://schemas.microsoft.com/office/drawing/2014/main" id="{EB2CB52F-3469-A79E-02ED-6612079BF52B}"/>
              </a:ext>
            </a:extLst>
          </p:cNvPr>
          <p:cNvSpPr/>
          <p:nvPr/>
        </p:nvSpPr>
        <p:spPr>
          <a:xfrm>
            <a:off x="550861" y="3443917"/>
            <a:ext cx="5164601"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Customer Profile</a:t>
            </a:r>
          </a:p>
        </p:txBody>
      </p:sp>
      <p:sp>
        <p:nvSpPr>
          <p:cNvPr id="25" name="Retângulo 24">
            <a:extLst>
              <a:ext uri="{FF2B5EF4-FFF2-40B4-BE49-F238E27FC236}">
                <a16:creationId xmlns:a16="http://schemas.microsoft.com/office/drawing/2014/main" id="{EEDDF88D-3D0B-82F4-1E31-E20AC1E571B3}"/>
              </a:ext>
            </a:extLst>
          </p:cNvPr>
          <p:cNvSpPr/>
          <p:nvPr/>
        </p:nvSpPr>
        <p:spPr>
          <a:xfrm>
            <a:off x="550861" y="4021638"/>
            <a:ext cx="5164601" cy="494372"/>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bg1">
                    <a:lumMod val="50000"/>
                  </a:schemeClr>
                </a:solidFill>
              </a:rPr>
              <a:t>Multi-national original equipment manufacturer (OEM) of personal electronics.</a:t>
            </a:r>
          </a:p>
        </p:txBody>
      </p:sp>
      <p:sp>
        <p:nvSpPr>
          <p:cNvPr id="15" name="Retângulo 14">
            <a:extLst>
              <a:ext uri="{FF2B5EF4-FFF2-40B4-BE49-F238E27FC236}">
                <a16:creationId xmlns:a16="http://schemas.microsoft.com/office/drawing/2014/main" id="{7A9F976E-BEB5-76CD-EAEC-98558D50481F}"/>
              </a:ext>
            </a:extLst>
          </p:cNvPr>
          <p:cNvSpPr/>
          <p:nvPr/>
        </p:nvSpPr>
        <p:spPr>
          <a:xfrm>
            <a:off x="5823283" y="5744456"/>
            <a:ext cx="5817853" cy="658339"/>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lumMod val="50000"/>
                  </a:schemeClr>
                </a:solidFill>
              </a:rPr>
              <a:t> </a:t>
            </a:r>
            <a:r>
              <a:rPr lang="en-GB" sz="1100" i="1" dirty="0"/>
              <a:t>For more information about the product please access our product sheet available at: </a:t>
            </a:r>
          </a:p>
          <a:p>
            <a:pPr algn="ctr"/>
            <a:r>
              <a:rPr lang="en-GB" sz="1100" i="1" dirty="0">
                <a:hlinkClick r:id="rId3"/>
              </a:rPr>
              <a:t>Mail-Back </a:t>
            </a:r>
            <a:endParaRPr lang="en-GB" sz="1100" i="1">
              <a:cs typeface="Calibri"/>
              <a:hlinkClick r:id="" action="ppaction://noaction"/>
            </a:endParaRPr>
          </a:p>
          <a:p>
            <a:pPr algn="ctr"/>
            <a:endParaRPr lang="en-US" sz="1100" baseline="30000" dirty="0">
              <a:solidFill>
                <a:schemeClr val="bg1">
                  <a:lumMod val="50000"/>
                </a:schemeClr>
              </a:solidFill>
            </a:endParaRPr>
          </a:p>
        </p:txBody>
      </p:sp>
    </p:spTree>
    <p:extLst>
      <p:ext uri="{BB962C8B-B14F-4D97-AF65-F5344CB8AC3E}">
        <p14:creationId xmlns:p14="http://schemas.microsoft.com/office/powerpoint/2010/main" val="3321556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a:extLst>
              <a:ext uri="{FF2B5EF4-FFF2-40B4-BE49-F238E27FC236}">
                <a16:creationId xmlns:a16="http://schemas.microsoft.com/office/drawing/2014/main" id="{9450B77E-FAF1-0215-D9A1-61F5917EECB3}"/>
              </a:ext>
            </a:extLst>
          </p:cNvPr>
          <p:cNvSpPr txBox="1">
            <a:spLocks/>
          </p:cNvSpPr>
          <p:nvPr/>
        </p:nvSpPr>
        <p:spPr>
          <a:xfrm>
            <a:off x="550861" y="455205"/>
            <a:ext cx="11090275" cy="360099"/>
          </a:xfrm>
          <a:prstGeom prst="rect">
            <a:avLst/>
          </a:prstGeom>
        </p:spPr>
        <p:txBody>
          <a:bodyPr/>
          <a:lstStyle>
            <a:lvl1pPr algn="l" defTabSz="914400" rtl="0" eaLnBrk="1" latinLnBrk="0" hangingPunct="1">
              <a:lnSpc>
                <a:spcPct val="90000"/>
              </a:lnSpc>
              <a:spcBef>
                <a:spcPct val="0"/>
              </a:spcBef>
              <a:buNone/>
              <a:defRPr sz="2400" b="1" kern="1200" cap="none" baseline="0">
                <a:solidFill>
                  <a:schemeClr val="tx1"/>
                </a:solidFill>
                <a:latin typeface="+mn-lt"/>
                <a:ea typeface="+mj-ea"/>
                <a:cs typeface="+mj-cs"/>
              </a:defRPr>
            </a:lvl1pPr>
          </a:lstStyle>
          <a:p>
            <a:r>
              <a:rPr lang="en-US"/>
              <a:t>Secure Destruction</a:t>
            </a:r>
            <a:endParaRPr lang="en-GB" dirty="0"/>
          </a:p>
        </p:txBody>
      </p:sp>
      <p:sp>
        <p:nvSpPr>
          <p:cNvPr id="12" name="Text Placeholder 2">
            <a:extLst>
              <a:ext uri="{FF2B5EF4-FFF2-40B4-BE49-F238E27FC236}">
                <a16:creationId xmlns:a16="http://schemas.microsoft.com/office/drawing/2014/main" id="{776D5E1C-DB05-DC2B-98AE-5F621052E850}"/>
              </a:ext>
            </a:extLst>
          </p:cNvPr>
          <p:cNvSpPr txBox="1">
            <a:spLocks/>
          </p:cNvSpPr>
          <p:nvPr/>
        </p:nvSpPr>
        <p:spPr>
          <a:xfrm>
            <a:off x="550861" y="852843"/>
            <a:ext cx="10607040" cy="226255"/>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1467" b="0" kern="1200" cap="none" baseline="0">
                <a:solidFill>
                  <a:schemeClr val="bg1">
                    <a:lumMod val="50000"/>
                  </a:schemeClr>
                </a:solidFill>
                <a:latin typeface="Lato Light" panose="020F0302020204030203"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latin typeface="+mj-lt"/>
              </a:rPr>
              <a:t>Managing a product mail-back program for a large electronics OEM</a:t>
            </a:r>
          </a:p>
        </p:txBody>
      </p:sp>
      <p:sp>
        <p:nvSpPr>
          <p:cNvPr id="13" name="Retângulo 5">
            <a:extLst>
              <a:ext uri="{FF2B5EF4-FFF2-40B4-BE49-F238E27FC236}">
                <a16:creationId xmlns:a16="http://schemas.microsoft.com/office/drawing/2014/main" id="{37555838-3B11-77EB-C9E0-611934430EA5}"/>
              </a:ext>
            </a:extLst>
          </p:cNvPr>
          <p:cNvSpPr/>
          <p:nvPr/>
        </p:nvSpPr>
        <p:spPr>
          <a:xfrm>
            <a:off x="543180" y="1230324"/>
            <a:ext cx="5164603"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Background and Challenge </a:t>
            </a:r>
          </a:p>
        </p:txBody>
      </p:sp>
      <p:sp>
        <p:nvSpPr>
          <p:cNvPr id="14" name="Retângulo 18">
            <a:extLst>
              <a:ext uri="{FF2B5EF4-FFF2-40B4-BE49-F238E27FC236}">
                <a16:creationId xmlns:a16="http://schemas.microsoft.com/office/drawing/2014/main" id="{AF6B87D6-A07F-85FF-6E1D-2A9A04C5B2E3}"/>
              </a:ext>
            </a:extLst>
          </p:cNvPr>
          <p:cNvSpPr/>
          <p:nvPr/>
        </p:nvSpPr>
        <p:spPr>
          <a:xfrm>
            <a:off x="543180" y="1812449"/>
            <a:ext cx="5164602" cy="1199736"/>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chemeClr val="bg1">
                    <a:lumMod val="50000"/>
                  </a:schemeClr>
                </a:solidFill>
              </a:rPr>
              <a:t>The customer needed to setup and operate a product mail-back program to comply with the regulatory requirements of several states and provinces within the United States and Canada. The program had to be available to consumers located in every region of the country. To accomplish this goal, they requested that H2 Compliance design a solution that could be easily scalable and flexible.</a:t>
            </a:r>
          </a:p>
        </p:txBody>
      </p:sp>
      <p:sp>
        <p:nvSpPr>
          <p:cNvPr id="15" name="Retângulo 23">
            <a:extLst>
              <a:ext uri="{FF2B5EF4-FFF2-40B4-BE49-F238E27FC236}">
                <a16:creationId xmlns:a16="http://schemas.microsoft.com/office/drawing/2014/main" id="{A4B691EF-6FBC-8889-904F-4C073EEF86E7}"/>
              </a:ext>
            </a:extLst>
          </p:cNvPr>
          <p:cNvSpPr/>
          <p:nvPr/>
        </p:nvSpPr>
        <p:spPr>
          <a:xfrm>
            <a:off x="550861" y="3165746"/>
            <a:ext cx="5164601"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Customer Profile</a:t>
            </a:r>
          </a:p>
        </p:txBody>
      </p:sp>
      <p:sp>
        <p:nvSpPr>
          <p:cNvPr id="16" name="Retângulo 24">
            <a:extLst>
              <a:ext uri="{FF2B5EF4-FFF2-40B4-BE49-F238E27FC236}">
                <a16:creationId xmlns:a16="http://schemas.microsoft.com/office/drawing/2014/main" id="{E4E01BBF-CF70-E5C6-BCDE-2C6B227A762C}"/>
              </a:ext>
            </a:extLst>
          </p:cNvPr>
          <p:cNvSpPr/>
          <p:nvPr/>
        </p:nvSpPr>
        <p:spPr>
          <a:xfrm>
            <a:off x="543180" y="3860436"/>
            <a:ext cx="5164601" cy="494372"/>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bg1">
                    <a:lumMod val="50000"/>
                  </a:schemeClr>
                </a:solidFill>
              </a:rPr>
              <a:t>Multi-national original equipment manufacturer (OEM) of personal electronics.</a:t>
            </a:r>
          </a:p>
        </p:txBody>
      </p:sp>
      <p:sp>
        <p:nvSpPr>
          <p:cNvPr id="17" name="Retângulo 20">
            <a:extLst>
              <a:ext uri="{FF2B5EF4-FFF2-40B4-BE49-F238E27FC236}">
                <a16:creationId xmlns:a16="http://schemas.microsoft.com/office/drawing/2014/main" id="{D8803C09-7710-5C5F-267A-5DC3DD52427C}"/>
              </a:ext>
            </a:extLst>
          </p:cNvPr>
          <p:cNvSpPr/>
          <p:nvPr/>
        </p:nvSpPr>
        <p:spPr>
          <a:xfrm>
            <a:off x="553860" y="4493444"/>
            <a:ext cx="5161602" cy="51236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50000"/>
                  </a:schemeClr>
                </a:solidFill>
              </a:rPr>
              <a:t>Objectives</a:t>
            </a:r>
          </a:p>
        </p:txBody>
      </p:sp>
      <p:sp>
        <p:nvSpPr>
          <p:cNvPr id="18" name="Retângulo 21">
            <a:extLst>
              <a:ext uri="{FF2B5EF4-FFF2-40B4-BE49-F238E27FC236}">
                <a16:creationId xmlns:a16="http://schemas.microsoft.com/office/drawing/2014/main" id="{8C1E9966-21F6-F35D-6F2C-EB4915A8C970}"/>
              </a:ext>
            </a:extLst>
          </p:cNvPr>
          <p:cNvSpPr/>
          <p:nvPr/>
        </p:nvSpPr>
        <p:spPr>
          <a:xfrm>
            <a:off x="539539" y="5144447"/>
            <a:ext cx="5168242" cy="1199736"/>
          </a:xfrm>
          <a:prstGeom prst="rect">
            <a:avLst/>
          </a:prstGeom>
          <a:solidFill>
            <a:schemeClr val="bg1">
              <a:alpha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
            </a:pPr>
            <a:r>
              <a:rPr lang="en-US" sz="1100" dirty="0">
                <a:solidFill>
                  <a:schemeClr val="bg1">
                    <a:lumMod val="50000"/>
                  </a:schemeClr>
                </a:solidFill>
              </a:rPr>
              <a:t>Set up a multi-state product mail-back program to comply with the regulatory requirements of several states and provinces in the US and Canada.</a:t>
            </a:r>
          </a:p>
          <a:p>
            <a:pPr marL="171450" indent="-171450" algn="just">
              <a:buFont typeface="Wingdings" panose="05000000000000000000" pitchFamily="2" charset="2"/>
              <a:buChar char="§"/>
            </a:pPr>
            <a:endParaRPr lang="en-US" sz="1100" dirty="0">
              <a:solidFill>
                <a:schemeClr val="bg1">
                  <a:lumMod val="50000"/>
                </a:schemeClr>
              </a:solidFill>
            </a:endParaRPr>
          </a:p>
          <a:p>
            <a:pPr marL="171450" indent="-171450" algn="just">
              <a:buFont typeface="Wingdings" panose="05000000000000000000" pitchFamily="2" charset="2"/>
              <a:buChar char="§"/>
            </a:pPr>
            <a:r>
              <a:rPr lang="en-US" sz="1100" dirty="0">
                <a:solidFill>
                  <a:schemeClr val="bg1">
                    <a:lumMod val="50000"/>
                  </a:schemeClr>
                </a:solidFill>
              </a:rPr>
              <a:t>Operate the mail-back program on behalf of the OEM to ensure compliance with requirements.</a:t>
            </a:r>
            <a:endParaRPr lang="en-US" sz="1100" baseline="30000" dirty="0">
              <a:solidFill>
                <a:schemeClr val="bg1">
                  <a:lumMod val="50000"/>
                </a:schemeClr>
              </a:solidFill>
            </a:endParaRPr>
          </a:p>
        </p:txBody>
      </p:sp>
      <p:sp>
        <p:nvSpPr>
          <p:cNvPr id="19" name="Retângulo 7">
            <a:extLst>
              <a:ext uri="{FF2B5EF4-FFF2-40B4-BE49-F238E27FC236}">
                <a16:creationId xmlns:a16="http://schemas.microsoft.com/office/drawing/2014/main" id="{5BEEDE48-57FA-B33C-EEE6-7BC53BBEA173}"/>
              </a:ext>
            </a:extLst>
          </p:cNvPr>
          <p:cNvSpPr/>
          <p:nvPr/>
        </p:nvSpPr>
        <p:spPr>
          <a:xfrm>
            <a:off x="5823284" y="1230323"/>
            <a:ext cx="5817853" cy="4437420"/>
          </a:xfrm>
          <a:prstGeom prst="rect">
            <a:avLst/>
          </a:prstGeom>
          <a:solidFill>
            <a:schemeClr val="bg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The Solution At a Glance…</a:t>
            </a:r>
          </a:p>
          <a:p>
            <a:pPr algn="ctr">
              <a:lnSpc>
                <a:spcPct val="150000"/>
              </a:lnSpc>
              <a:tabLst>
                <a:tab pos="3857625" algn="l"/>
              </a:tabLst>
            </a:pPr>
            <a:endParaRPr lang="en-US" sz="1100" dirty="0"/>
          </a:p>
          <a:p>
            <a:pPr algn="ctr">
              <a:lnSpc>
                <a:spcPct val="150000"/>
              </a:lnSpc>
              <a:tabLst>
                <a:tab pos="3857625" algn="l"/>
              </a:tabLst>
            </a:pPr>
            <a:r>
              <a:rPr lang="en-US" sz="1100" dirty="0"/>
              <a:t>SUPPLY CHAIN DESIGN </a:t>
            </a:r>
          </a:p>
          <a:p>
            <a:pPr algn="ctr">
              <a:lnSpc>
                <a:spcPct val="150000"/>
              </a:lnSpc>
              <a:tabLst>
                <a:tab pos="3857625" algn="l"/>
              </a:tabLst>
            </a:pPr>
            <a:r>
              <a:rPr lang="en-US" sz="1100" dirty="0"/>
              <a:t>Selection/Activation of an EoL supply chain  (logistics and treatment of electronic products).</a:t>
            </a:r>
          </a:p>
          <a:p>
            <a:pPr algn="ctr">
              <a:lnSpc>
                <a:spcPct val="150000"/>
              </a:lnSpc>
              <a:tabLst>
                <a:tab pos="3857625" algn="l"/>
              </a:tabLst>
            </a:pPr>
            <a:r>
              <a:rPr lang="en-US" sz="1100" dirty="0"/>
              <a:t>Traceability of downstream network for materials of concern up to final disposition.</a:t>
            </a:r>
          </a:p>
          <a:p>
            <a:pPr algn="ctr">
              <a:lnSpc>
                <a:spcPct val="150000"/>
              </a:lnSpc>
              <a:tabLst>
                <a:tab pos="3857625" algn="l"/>
              </a:tabLst>
            </a:pPr>
            <a:endParaRPr lang="en-US" sz="800" dirty="0"/>
          </a:p>
          <a:p>
            <a:pPr algn="ctr">
              <a:lnSpc>
                <a:spcPct val="150000"/>
              </a:lnSpc>
              <a:tabLst>
                <a:tab pos="3857625" algn="l"/>
              </a:tabLst>
            </a:pPr>
            <a:r>
              <a:rPr lang="en-US" sz="1100" dirty="0"/>
              <a:t>SUPPLY CHAIN QUALIFICATION </a:t>
            </a:r>
          </a:p>
          <a:p>
            <a:pPr algn="ctr">
              <a:lnSpc>
                <a:spcPct val="150000"/>
              </a:lnSpc>
              <a:tabLst>
                <a:tab pos="3857625" algn="l"/>
              </a:tabLst>
            </a:pPr>
            <a:r>
              <a:rPr lang="en-US" sz="1100" dirty="0"/>
              <a:t>Ability to accept and recycle OEM products delivered in different volumes from all regions of the United States and Canada at certified recycling facilities.</a:t>
            </a:r>
          </a:p>
          <a:p>
            <a:pPr algn="ctr">
              <a:lnSpc>
                <a:spcPct val="150000"/>
              </a:lnSpc>
              <a:tabLst>
                <a:tab pos="3857625" algn="l"/>
              </a:tabLst>
            </a:pPr>
            <a:endParaRPr lang="en-US" sz="800" dirty="0"/>
          </a:p>
          <a:p>
            <a:pPr algn="ctr">
              <a:lnSpc>
                <a:spcPct val="150000"/>
              </a:lnSpc>
              <a:tabLst>
                <a:tab pos="3857625" algn="l"/>
              </a:tabLst>
            </a:pPr>
            <a:r>
              <a:rPr lang="en-US" sz="1100" dirty="0"/>
              <a:t>MAIL-BACK OPERATIONS </a:t>
            </a:r>
          </a:p>
          <a:p>
            <a:pPr algn="ctr">
              <a:lnSpc>
                <a:spcPct val="150000"/>
              </a:lnSpc>
              <a:tabLst>
                <a:tab pos="3857625" algn="l"/>
              </a:tabLst>
            </a:pPr>
            <a:r>
              <a:rPr lang="en-GB" sz="1100" dirty="0"/>
              <a:t>Creation and operation of an OEM-specific website to provide a secure portal for customers to submit mail-back requests.</a:t>
            </a:r>
          </a:p>
          <a:p>
            <a:pPr algn="ctr">
              <a:lnSpc>
                <a:spcPct val="150000"/>
              </a:lnSpc>
              <a:tabLst>
                <a:tab pos="3857625" algn="l"/>
              </a:tabLst>
            </a:pPr>
            <a:r>
              <a:rPr lang="en-GB" sz="1100" dirty="0"/>
              <a:t> Implementation of the logistics and treatment operations (delivery, recycling, and reporting).</a:t>
            </a:r>
            <a:endParaRPr lang="en-US" sz="1100" dirty="0"/>
          </a:p>
          <a:p>
            <a:pPr algn="ctr">
              <a:lnSpc>
                <a:spcPct val="150000"/>
              </a:lnSpc>
              <a:tabLst>
                <a:tab pos="3857625" algn="l"/>
              </a:tabLst>
            </a:pPr>
            <a:endParaRPr lang="en-US" sz="1100" dirty="0"/>
          </a:p>
          <a:p>
            <a:pPr algn="ctr">
              <a:lnSpc>
                <a:spcPct val="150000"/>
              </a:lnSpc>
              <a:tabLst>
                <a:tab pos="3857625" algn="l"/>
              </a:tabLst>
            </a:pPr>
            <a:r>
              <a:rPr lang="en-US" sz="1100" dirty="0"/>
              <a:t>REGULATORY REQUIREMENTS</a:t>
            </a:r>
          </a:p>
          <a:p>
            <a:pPr algn="ctr">
              <a:lnSpc>
                <a:spcPct val="150000"/>
              </a:lnSpc>
              <a:tabLst>
                <a:tab pos="3857625" algn="l"/>
              </a:tabLst>
            </a:pPr>
            <a:r>
              <a:rPr lang="en-US" sz="1100" dirty="0"/>
              <a:t>Description of mail-back program and operation instructions reported to consumers and state governments as required.</a:t>
            </a:r>
          </a:p>
          <a:p>
            <a:pPr marL="171450" indent="-171450" algn="ctr">
              <a:buFont typeface="Arial" panose="020B0604020202020204" pitchFamily="34" charset="0"/>
              <a:buChar char="•"/>
            </a:pPr>
            <a:endParaRPr lang="en-GB" sz="1200" dirty="0"/>
          </a:p>
        </p:txBody>
      </p:sp>
      <p:sp>
        <p:nvSpPr>
          <p:cNvPr id="20" name="Retângulo 14">
            <a:extLst>
              <a:ext uri="{FF2B5EF4-FFF2-40B4-BE49-F238E27FC236}">
                <a16:creationId xmlns:a16="http://schemas.microsoft.com/office/drawing/2014/main" id="{E5F59827-1F3C-ACDB-0A92-0AB05C12A9EF}"/>
              </a:ext>
            </a:extLst>
          </p:cNvPr>
          <p:cNvSpPr/>
          <p:nvPr/>
        </p:nvSpPr>
        <p:spPr>
          <a:xfrm>
            <a:off x="5823283" y="5685844"/>
            <a:ext cx="5817853" cy="658339"/>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lumMod val="50000"/>
                  </a:schemeClr>
                </a:solidFill>
              </a:rPr>
              <a:t> </a:t>
            </a:r>
            <a:r>
              <a:rPr lang="en-GB" sz="1100" i="1" dirty="0"/>
              <a:t>For more information about the product please access our product sheet available at: </a:t>
            </a:r>
          </a:p>
          <a:p>
            <a:pPr algn="ctr"/>
            <a:r>
              <a:rPr lang="en-GB" sz="1100" i="1" dirty="0">
                <a:solidFill>
                  <a:schemeClr val="bg1"/>
                </a:solidFill>
                <a:hlinkClick r:id="rId2">
                  <a:extLst>
                    <a:ext uri="{A12FA001-AC4F-418D-AE19-62706E023703}">
                      <ahyp:hlinkClr xmlns:ahyp="http://schemas.microsoft.com/office/drawing/2018/hyperlinkcolor" val="tx"/>
                    </a:ext>
                  </a:extLst>
                </a:hlinkClick>
              </a:rPr>
              <a:t>Mail-Back </a:t>
            </a:r>
            <a:endParaRPr lang="en-GB" sz="1100" i="1" dirty="0">
              <a:solidFill>
                <a:schemeClr val="bg1"/>
              </a:solidFill>
              <a:cs typeface="Calibri"/>
              <a:hlinkClick r:id="" action="ppaction://noaction">
                <a:extLst>
                  <a:ext uri="{A12FA001-AC4F-418D-AE19-62706E023703}">
                    <ahyp:hlinkClr xmlns:ahyp="http://schemas.microsoft.com/office/drawing/2018/hyperlinkcolor" val="tx"/>
                  </a:ext>
                </a:extLst>
              </a:hlinkClick>
            </a:endParaRPr>
          </a:p>
          <a:p>
            <a:pPr algn="ctr"/>
            <a:endParaRPr lang="en-US" sz="1100" baseline="30000" dirty="0">
              <a:solidFill>
                <a:schemeClr val="bg1">
                  <a:lumMod val="50000"/>
                </a:schemeClr>
              </a:solidFill>
            </a:endParaRPr>
          </a:p>
        </p:txBody>
      </p:sp>
    </p:spTree>
    <p:extLst>
      <p:ext uri="{BB962C8B-B14F-4D97-AF65-F5344CB8AC3E}">
        <p14:creationId xmlns:p14="http://schemas.microsoft.com/office/powerpoint/2010/main" val="26168467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4">
            <a:extLst>
              <a:ext uri="{FF2B5EF4-FFF2-40B4-BE49-F238E27FC236}">
                <a16:creationId xmlns:a16="http://schemas.microsoft.com/office/drawing/2014/main" id="{531DF963-6987-5F46-7263-85A3FE74993E}"/>
              </a:ext>
            </a:extLst>
          </p:cNvPr>
          <p:cNvSpPr txBox="1">
            <a:spLocks/>
          </p:cNvSpPr>
          <p:nvPr/>
        </p:nvSpPr>
        <p:spPr>
          <a:xfrm>
            <a:off x="550861" y="455205"/>
            <a:ext cx="11090275" cy="360099"/>
          </a:xfrm>
          <a:prstGeom prst="rect">
            <a:avLst/>
          </a:prstGeom>
        </p:spPr>
        <p:txBody>
          <a:bodyPr/>
          <a:lstStyle>
            <a:lvl1pPr algn="l" defTabSz="914400" rtl="0" eaLnBrk="1" latinLnBrk="0" hangingPunct="1">
              <a:lnSpc>
                <a:spcPct val="90000"/>
              </a:lnSpc>
              <a:spcBef>
                <a:spcPct val="0"/>
              </a:spcBef>
              <a:buNone/>
              <a:defRPr sz="2400" b="1" kern="1200" cap="none" baseline="0">
                <a:solidFill>
                  <a:schemeClr val="tx1"/>
                </a:solidFill>
                <a:latin typeface="+mn-lt"/>
                <a:ea typeface="+mj-ea"/>
                <a:cs typeface="+mj-cs"/>
              </a:defRPr>
            </a:lvl1pPr>
          </a:lstStyle>
          <a:p>
            <a:r>
              <a:rPr lang="en-US"/>
              <a:t>Secure Destruction</a:t>
            </a:r>
            <a:br>
              <a:rPr lang="en-US"/>
            </a:br>
            <a:endParaRPr lang="en-GB" dirty="0"/>
          </a:p>
        </p:txBody>
      </p:sp>
      <p:sp>
        <p:nvSpPr>
          <p:cNvPr id="12" name="Text Placeholder 2">
            <a:extLst>
              <a:ext uri="{FF2B5EF4-FFF2-40B4-BE49-F238E27FC236}">
                <a16:creationId xmlns:a16="http://schemas.microsoft.com/office/drawing/2014/main" id="{05BE6AFD-A877-575F-D145-963321B487D3}"/>
              </a:ext>
            </a:extLst>
          </p:cNvPr>
          <p:cNvSpPr txBox="1">
            <a:spLocks/>
          </p:cNvSpPr>
          <p:nvPr/>
        </p:nvSpPr>
        <p:spPr>
          <a:xfrm>
            <a:off x="550861" y="864109"/>
            <a:ext cx="10607040" cy="226255"/>
          </a:xfrm>
          <a:prstGeom prst="rect">
            <a:avLst/>
          </a:prstGeom>
        </p:spPr>
        <p:txBody>
          <a:bodyPr lIns="0" tIns="0" rIns="0" bIns="0"/>
          <a:lstStyle>
            <a:lvl1pPr marL="0" indent="0" algn="l" defTabSz="914377" rtl="0" eaLnBrk="1" latinLnBrk="0" hangingPunct="1">
              <a:lnSpc>
                <a:spcPct val="90000"/>
              </a:lnSpc>
              <a:spcBef>
                <a:spcPts val="1000"/>
              </a:spcBef>
              <a:buFont typeface="Arial" panose="020B0604020202020204" pitchFamily="34" charset="0"/>
              <a:buNone/>
              <a:defRPr sz="1467" b="0" kern="1200" cap="none" baseline="0">
                <a:solidFill>
                  <a:schemeClr val="bg1">
                    <a:lumMod val="50000"/>
                  </a:schemeClr>
                </a:solidFill>
                <a:latin typeface="Lato Light" panose="020F0302020204030203"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latin typeface="+mj-lt"/>
              </a:rPr>
              <a:t>Managing a secure product destruction project for a small mobile phone OEM</a:t>
            </a:r>
          </a:p>
        </p:txBody>
      </p:sp>
      <p:pic>
        <p:nvPicPr>
          <p:cNvPr id="13" name="Picture 12">
            <a:extLst>
              <a:ext uri="{FF2B5EF4-FFF2-40B4-BE49-F238E27FC236}">
                <a16:creationId xmlns:a16="http://schemas.microsoft.com/office/drawing/2014/main" id="{5F5C1882-23FB-ADBC-D01A-A96ABFE122CA}"/>
              </a:ext>
            </a:extLst>
          </p:cNvPr>
          <p:cNvPicPr>
            <a:picLocks noChangeAspect="1"/>
          </p:cNvPicPr>
          <p:nvPr/>
        </p:nvPicPr>
        <p:blipFill>
          <a:blip r:embed="rId2"/>
          <a:stretch>
            <a:fillRect/>
          </a:stretch>
        </p:blipFill>
        <p:spPr>
          <a:xfrm>
            <a:off x="550861" y="1525934"/>
            <a:ext cx="3229149" cy="2222681"/>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9C0CC226-EA94-3F9A-1354-31CE0EDF5F73}"/>
              </a:ext>
            </a:extLst>
          </p:cNvPr>
          <p:cNvPicPr>
            <a:picLocks noChangeAspect="1"/>
          </p:cNvPicPr>
          <p:nvPr/>
        </p:nvPicPr>
        <p:blipFill>
          <a:blip r:embed="rId3"/>
          <a:stretch>
            <a:fillRect/>
          </a:stretch>
        </p:blipFill>
        <p:spPr>
          <a:xfrm>
            <a:off x="625429" y="1659143"/>
            <a:ext cx="3063307" cy="1944248"/>
          </a:xfrm>
          <a:prstGeom prst="rect">
            <a:avLst/>
          </a:prstGeom>
        </p:spPr>
      </p:pic>
      <p:sp>
        <p:nvSpPr>
          <p:cNvPr id="15" name="Retângulo 22">
            <a:extLst>
              <a:ext uri="{FF2B5EF4-FFF2-40B4-BE49-F238E27FC236}">
                <a16:creationId xmlns:a16="http://schemas.microsoft.com/office/drawing/2014/main" id="{C19735C0-F1D2-1F1F-4084-90ACA21554C5}"/>
              </a:ext>
            </a:extLst>
          </p:cNvPr>
          <p:cNvSpPr/>
          <p:nvPr/>
        </p:nvSpPr>
        <p:spPr>
          <a:xfrm>
            <a:off x="550861" y="3971098"/>
            <a:ext cx="3229148" cy="1360968"/>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endParaRPr>
          </a:p>
        </p:txBody>
      </p:sp>
      <p:pic>
        <p:nvPicPr>
          <p:cNvPr id="16" name="Picture 15" descr="A picture containing text, clipart, sign&#10;&#10;Description automatically generated">
            <a:extLst>
              <a:ext uri="{FF2B5EF4-FFF2-40B4-BE49-F238E27FC236}">
                <a16:creationId xmlns:a16="http://schemas.microsoft.com/office/drawing/2014/main" id="{EF8D7C6B-7F86-CA4C-1A79-47F59BAB9135}"/>
              </a:ext>
            </a:extLst>
          </p:cNvPr>
          <p:cNvPicPr>
            <a:picLocks noChangeAspect="1"/>
          </p:cNvPicPr>
          <p:nvPr/>
        </p:nvPicPr>
        <p:blipFill>
          <a:blip r:embed="rId4"/>
          <a:stretch>
            <a:fillRect/>
          </a:stretch>
        </p:blipFill>
        <p:spPr>
          <a:xfrm>
            <a:off x="776224" y="4218164"/>
            <a:ext cx="2898947" cy="823565"/>
          </a:xfrm>
          <a:prstGeom prst="rect">
            <a:avLst/>
          </a:prstGeom>
        </p:spPr>
      </p:pic>
      <p:pic>
        <p:nvPicPr>
          <p:cNvPr id="17" name="Picture 16">
            <a:extLst>
              <a:ext uri="{FF2B5EF4-FFF2-40B4-BE49-F238E27FC236}">
                <a16:creationId xmlns:a16="http://schemas.microsoft.com/office/drawing/2014/main" id="{AEE595AC-3A95-784F-C6D7-7E4FFAA1372D}"/>
              </a:ext>
            </a:extLst>
          </p:cNvPr>
          <p:cNvPicPr>
            <a:picLocks noChangeAspect="1"/>
          </p:cNvPicPr>
          <p:nvPr/>
        </p:nvPicPr>
        <p:blipFill>
          <a:blip r:embed="rId2"/>
          <a:stretch>
            <a:fillRect/>
          </a:stretch>
        </p:blipFill>
        <p:spPr>
          <a:xfrm>
            <a:off x="4688316" y="1544157"/>
            <a:ext cx="3229149" cy="3398837"/>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5B600F06-4633-65B0-D21E-6F72B31E2ACB}"/>
              </a:ext>
            </a:extLst>
          </p:cNvPr>
          <p:cNvPicPr>
            <a:picLocks noChangeAspect="1"/>
          </p:cNvPicPr>
          <p:nvPr/>
        </p:nvPicPr>
        <p:blipFill>
          <a:blip r:embed="rId5"/>
          <a:stretch>
            <a:fillRect/>
          </a:stretch>
        </p:blipFill>
        <p:spPr>
          <a:xfrm>
            <a:off x="4740434" y="1668997"/>
            <a:ext cx="3155561" cy="3077392"/>
          </a:xfrm>
          <a:prstGeom prst="rect">
            <a:avLst/>
          </a:prstGeom>
        </p:spPr>
      </p:pic>
      <p:sp>
        <p:nvSpPr>
          <p:cNvPr id="19" name="Retângulo 22">
            <a:extLst>
              <a:ext uri="{FF2B5EF4-FFF2-40B4-BE49-F238E27FC236}">
                <a16:creationId xmlns:a16="http://schemas.microsoft.com/office/drawing/2014/main" id="{1678DE61-BDF5-DE1C-FA7F-C485068211C0}"/>
              </a:ext>
            </a:extLst>
          </p:cNvPr>
          <p:cNvSpPr/>
          <p:nvPr/>
        </p:nvSpPr>
        <p:spPr>
          <a:xfrm>
            <a:off x="8810153" y="1531208"/>
            <a:ext cx="2842531" cy="512367"/>
          </a:xfrm>
          <a:prstGeom prst="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Key Facts/Results</a:t>
            </a:r>
          </a:p>
        </p:txBody>
      </p:sp>
      <p:sp>
        <p:nvSpPr>
          <p:cNvPr id="21" name="Retângulo 28">
            <a:extLst>
              <a:ext uri="{FF2B5EF4-FFF2-40B4-BE49-F238E27FC236}">
                <a16:creationId xmlns:a16="http://schemas.microsoft.com/office/drawing/2014/main" id="{EC1965CC-ABA6-6B88-7539-1CB64074F7BF}"/>
              </a:ext>
            </a:extLst>
          </p:cNvPr>
          <p:cNvSpPr/>
          <p:nvPr/>
        </p:nvSpPr>
        <p:spPr>
          <a:xfrm>
            <a:off x="8810153" y="2150159"/>
            <a:ext cx="426077" cy="6349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GB" sz="1600" b="1" dirty="0">
              <a:solidFill>
                <a:schemeClr val="bg1"/>
              </a:solidFill>
            </a:endParaRPr>
          </a:p>
        </p:txBody>
      </p:sp>
      <p:sp>
        <p:nvSpPr>
          <p:cNvPr id="22" name="Retângulo 28">
            <a:extLst>
              <a:ext uri="{FF2B5EF4-FFF2-40B4-BE49-F238E27FC236}">
                <a16:creationId xmlns:a16="http://schemas.microsoft.com/office/drawing/2014/main" id="{785FB777-1418-DE85-ED67-7FE66609FA49}"/>
              </a:ext>
            </a:extLst>
          </p:cNvPr>
          <p:cNvSpPr/>
          <p:nvPr/>
        </p:nvSpPr>
        <p:spPr>
          <a:xfrm>
            <a:off x="8810153" y="2898577"/>
            <a:ext cx="426077" cy="6349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GB" sz="1600" b="1" dirty="0">
              <a:solidFill>
                <a:schemeClr val="bg1"/>
              </a:solidFill>
            </a:endParaRPr>
          </a:p>
        </p:txBody>
      </p:sp>
      <p:sp>
        <p:nvSpPr>
          <p:cNvPr id="23" name="Retângulo 28">
            <a:extLst>
              <a:ext uri="{FF2B5EF4-FFF2-40B4-BE49-F238E27FC236}">
                <a16:creationId xmlns:a16="http://schemas.microsoft.com/office/drawing/2014/main" id="{BD3A783D-6820-33B3-A96D-1E07913DC0A8}"/>
              </a:ext>
            </a:extLst>
          </p:cNvPr>
          <p:cNvSpPr/>
          <p:nvPr/>
        </p:nvSpPr>
        <p:spPr>
          <a:xfrm>
            <a:off x="8810153" y="3644245"/>
            <a:ext cx="426077" cy="6349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GB" sz="1600" b="1" dirty="0">
              <a:solidFill>
                <a:schemeClr val="bg1"/>
              </a:solidFill>
            </a:endParaRPr>
          </a:p>
        </p:txBody>
      </p:sp>
      <p:sp>
        <p:nvSpPr>
          <p:cNvPr id="24" name="Retângulo 28">
            <a:extLst>
              <a:ext uri="{FF2B5EF4-FFF2-40B4-BE49-F238E27FC236}">
                <a16:creationId xmlns:a16="http://schemas.microsoft.com/office/drawing/2014/main" id="{B05D9E89-9C6E-3C4A-5E8F-CFA0749EB4DC}"/>
              </a:ext>
            </a:extLst>
          </p:cNvPr>
          <p:cNvSpPr/>
          <p:nvPr/>
        </p:nvSpPr>
        <p:spPr>
          <a:xfrm>
            <a:off x="8810153" y="4389912"/>
            <a:ext cx="426077" cy="6349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04</a:t>
            </a:r>
            <a:endParaRPr lang="en-GB" sz="1600" b="1" dirty="0">
              <a:solidFill>
                <a:schemeClr val="bg1"/>
              </a:solidFill>
            </a:endParaRPr>
          </a:p>
        </p:txBody>
      </p:sp>
      <p:sp>
        <p:nvSpPr>
          <p:cNvPr id="26" name="Retângulo 28">
            <a:extLst>
              <a:ext uri="{FF2B5EF4-FFF2-40B4-BE49-F238E27FC236}">
                <a16:creationId xmlns:a16="http://schemas.microsoft.com/office/drawing/2014/main" id="{05386449-B3C7-AA81-CB8C-90B1CB6DE668}"/>
              </a:ext>
            </a:extLst>
          </p:cNvPr>
          <p:cNvSpPr/>
          <p:nvPr/>
        </p:nvSpPr>
        <p:spPr>
          <a:xfrm>
            <a:off x="8810153" y="5135579"/>
            <a:ext cx="426077" cy="6349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05</a:t>
            </a:r>
            <a:endParaRPr lang="en-GB" sz="1600" b="1" dirty="0">
              <a:solidFill>
                <a:schemeClr val="bg1"/>
              </a:solidFill>
            </a:endParaRPr>
          </a:p>
        </p:txBody>
      </p:sp>
      <p:sp>
        <p:nvSpPr>
          <p:cNvPr id="27" name="Retângulo 8">
            <a:extLst>
              <a:ext uri="{FF2B5EF4-FFF2-40B4-BE49-F238E27FC236}">
                <a16:creationId xmlns:a16="http://schemas.microsoft.com/office/drawing/2014/main" id="{824C9949-AD41-AF1B-6819-643C5D06F850}"/>
              </a:ext>
            </a:extLst>
          </p:cNvPr>
          <p:cNvSpPr/>
          <p:nvPr/>
        </p:nvSpPr>
        <p:spPr>
          <a:xfrm>
            <a:off x="9236230" y="2157072"/>
            <a:ext cx="2416454" cy="6280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More than 15 years of knowledge and expertise in e-waste take-back with a multi-county network of +300 recyclers</a:t>
            </a:r>
            <a:endParaRPr lang="en-GB" sz="1100" dirty="0">
              <a:solidFill>
                <a:schemeClr val="bg1">
                  <a:lumMod val="50000"/>
                </a:schemeClr>
              </a:solidFill>
            </a:endParaRPr>
          </a:p>
        </p:txBody>
      </p:sp>
      <p:sp>
        <p:nvSpPr>
          <p:cNvPr id="28" name="Retângulo 8">
            <a:extLst>
              <a:ext uri="{FF2B5EF4-FFF2-40B4-BE49-F238E27FC236}">
                <a16:creationId xmlns:a16="http://schemas.microsoft.com/office/drawing/2014/main" id="{20A17C16-AD5D-7C7B-22AB-A1050BD7E36A}"/>
              </a:ext>
            </a:extLst>
          </p:cNvPr>
          <p:cNvSpPr/>
          <p:nvPr/>
        </p:nvSpPr>
        <p:spPr>
          <a:xfrm>
            <a:off x="9236230" y="2905490"/>
            <a:ext cx="2416454" cy="6280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Recyclers with the ability to accept deliveries of all sizes from across the US and Canada</a:t>
            </a:r>
            <a:endParaRPr lang="en-US" sz="900" dirty="0">
              <a:solidFill>
                <a:schemeClr val="bg1">
                  <a:lumMod val="50000"/>
                </a:schemeClr>
              </a:solidFill>
            </a:endParaRPr>
          </a:p>
        </p:txBody>
      </p:sp>
      <p:sp>
        <p:nvSpPr>
          <p:cNvPr id="29" name="Retângulo 8">
            <a:extLst>
              <a:ext uri="{FF2B5EF4-FFF2-40B4-BE49-F238E27FC236}">
                <a16:creationId xmlns:a16="http://schemas.microsoft.com/office/drawing/2014/main" id="{8522BC34-0E51-4B33-1CC2-8C1E4A16F849}"/>
              </a:ext>
            </a:extLst>
          </p:cNvPr>
          <p:cNvSpPr/>
          <p:nvPr/>
        </p:nvSpPr>
        <p:spPr>
          <a:xfrm>
            <a:off x="9236230" y="3651158"/>
            <a:ext cx="2416454" cy="6280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Creation of web portal to allow OEM customers to enter mail-back requests</a:t>
            </a:r>
            <a:endParaRPr lang="en-US" sz="900" dirty="0">
              <a:solidFill>
                <a:schemeClr val="bg1">
                  <a:lumMod val="50000"/>
                </a:schemeClr>
              </a:solidFill>
            </a:endParaRPr>
          </a:p>
        </p:txBody>
      </p:sp>
      <p:sp>
        <p:nvSpPr>
          <p:cNvPr id="30" name="Retângulo 8">
            <a:extLst>
              <a:ext uri="{FF2B5EF4-FFF2-40B4-BE49-F238E27FC236}">
                <a16:creationId xmlns:a16="http://schemas.microsoft.com/office/drawing/2014/main" id="{93635462-37C4-983C-D48D-49570A6DF945}"/>
              </a:ext>
            </a:extLst>
          </p:cNvPr>
          <p:cNvSpPr/>
          <p:nvPr/>
        </p:nvSpPr>
        <p:spPr>
          <a:xfrm>
            <a:off x="9236230" y="4396825"/>
            <a:ext cx="2416454" cy="6280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Partnership with FedEx to deliver electronics to recycler</a:t>
            </a:r>
            <a:endParaRPr lang="en-US" sz="900" dirty="0">
              <a:solidFill>
                <a:schemeClr val="bg1">
                  <a:lumMod val="50000"/>
                </a:schemeClr>
              </a:solidFill>
            </a:endParaRPr>
          </a:p>
        </p:txBody>
      </p:sp>
      <p:sp>
        <p:nvSpPr>
          <p:cNvPr id="31" name="Retângulo 8">
            <a:extLst>
              <a:ext uri="{FF2B5EF4-FFF2-40B4-BE49-F238E27FC236}">
                <a16:creationId xmlns:a16="http://schemas.microsoft.com/office/drawing/2014/main" id="{E58E87A0-017E-0D77-D77B-D7D46737CF3B}"/>
              </a:ext>
            </a:extLst>
          </p:cNvPr>
          <p:cNvSpPr/>
          <p:nvPr/>
        </p:nvSpPr>
        <p:spPr>
          <a:xfrm>
            <a:off x="9236230" y="5142492"/>
            <a:ext cx="2416454" cy="6280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Coordination with governmental agencies to ensure program meets </a:t>
            </a:r>
            <a:r>
              <a:rPr lang="en-US" sz="1100">
                <a:solidFill>
                  <a:schemeClr val="bg1">
                    <a:lumMod val="50000"/>
                  </a:schemeClr>
                </a:solidFill>
              </a:rPr>
              <a:t>regulatory requirements</a:t>
            </a:r>
            <a:endParaRPr lang="en-US" sz="900" dirty="0">
              <a:solidFill>
                <a:schemeClr val="bg1">
                  <a:lumMod val="50000"/>
                </a:schemeClr>
              </a:solidFill>
            </a:endParaRPr>
          </a:p>
        </p:txBody>
      </p:sp>
    </p:spTree>
    <p:extLst>
      <p:ext uri="{BB962C8B-B14F-4D97-AF65-F5344CB8AC3E}">
        <p14:creationId xmlns:p14="http://schemas.microsoft.com/office/powerpoint/2010/main" val="162354428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b8VrZMlCCbU9wTHdp1zcb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ya_Jk7HQIWvZSyXqiRKV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mB9AFTK7jRf8ZmFIPlI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GwlFZHznKXLdj4ElqhM9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77L0AWV0W2WJYMMPOvi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vI2pPFpqZDxmGIlvpLS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4Ge1VcmbgcEiZqrvr0D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vVUk5LsWOnr4Tzmw2Jg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8VrZMlCCbU9wTHdp1zc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ya_Jk7HQIWvZSyXqiRK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mB9AFTK7jRf8ZmFIPlIa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Fjn93iLrXuuEWpu4uwK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wlFZHznKXLdj4ElqhM9R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sWXPpCC8mf3DDljLrNjy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Fjn93iLrXuuEWpu4uwKp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977L0AWV0W2WJYMMPOvif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vI2pPFpqZDxmGIlvpLS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4Ge1VcmbgcEiZqrvr0D_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vVUk5LsWOnr4Tzmw2Jgl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8VrZMlCCbU9wTHdp1zcb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7ya_Jk7HQIWvZSyXqiRKV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mB9AFTK7jRf8ZmFIPlIa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wlFZHznKXLdj4ElqhM9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sWXPpCC8mf3DDljLrNjy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sWXPpCC8mf3DDljLrNjy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Fjn93iLrXuuEWpu4uwK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bAx1N0SrOzfLElyIvoNVX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XdUPJQvvj5i0UEVgSiZm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77L0AWV0W2WJYMMPOvif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vI2pPFpqZDxmGIlvpLSQ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4Ge1VcmbgcEiZqrvr0D_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vVUk5LsWOnr4Tzmw2Jgl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ndbell Template">
  <a:themeElements>
    <a:clrScheme name="Landbell_colors">
      <a:dk1>
        <a:sysClr val="windowText" lastClr="000000"/>
      </a:dk1>
      <a:lt1>
        <a:sysClr val="window" lastClr="FFFFFF"/>
      </a:lt1>
      <a:dk2>
        <a:srgbClr val="404040"/>
      </a:dk2>
      <a:lt2>
        <a:srgbClr val="8996A0"/>
      </a:lt2>
      <a:accent1>
        <a:srgbClr val="B1C91F"/>
      </a:accent1>
      <a:accent2>
        <a:srgbClr val="FF0000"/>
      </a:accent2>
      <a:accent3>
        <a:srgbClr val="0C297A"/>
      </a:accent3>
      <a:accent4>
        <a:srgbClr val="00B0F0"/>
      </a:accent4>
      <a:accent5>
        <a:srgbClr val="B8C0C6"/>
      </a:accent5>
      <a:accent6>
        <a:srgbClr val="E7EAEC"/>
      </a:accent6>
      <a:hlink>
        <a:srgbClr val="8996A0"/>
      </a:hlink>
      <a:folHlink>
        <a:srgbClr val="8996A0"/>
      </a:folHlink>
    </a:clrScheme>
    <a:fontScheme name="Landbell_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alpha val="8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C5C5C"/>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1900"/>
          </a:lnSpc>
          <a:spcBef>
            <a:spcPts val="1200"/>
          </a:spcBef>
          <a:defRPr sz="1600" dirty="0" err="1" smtClean="0"/>
        </a:defPPr>
      </a:lstStyle>
    </a:txDef>
  </a:objectDefaults>
  <a:extraClrSchemeLst/>
  <a:extLst>
    <a:ext uri="{05A4C25C-085E-4340-85A3-A5531E510DB2}">
      <thm15:themeFamily xmlns:thm15="http://schemas.microsoft.com/office/thememl/2012/main" name="Landbell" id="{FAAD0364-ED93-494C-B859-5985E47C3A3D}" vid="{7C1063A4-95E4-4315-B53C-728905EAB190}"/>
    </a:ext>
  </a:extLst>
</a:theme>
</file>

<file path=ppt/theme/theme2.xml><?xml version="1.0" encoding="utf-8"?>
<a:theme xmlns:a="http://schemas.openxmlformats.org/drawingml/2006/main" name="1_Landbell Template">
  <a:themeElements>
    <a:clrScheme name="Akzent 7">
      <a:dk1>
        <a:sysClr val="windowText" lastClr="000000"/>
      </a:dk1>
      <a:lt1>
        <a:sysClr val="window" lastClr="FFFFFF"/>
      </a:lt1>
      <a:dk2>
        <a:srgbClr val="404040"/>
      </a:dk2>
      <a:lt2>
        <a:srgbClr val="DADADA"/>
      </a:lt2>
      <a:accent1>
        <a:srgbClr val="76B82A"/>
      </a:accent1>
      <a:accent2>
        <a:srgbClr val="FF0000"/>
      </a:accent2>
      <a:accent3>
        <a:srgbClr val="0C297A"/>
      </a:accent3>
      <a:accent4>
        <a:srgbClr val="00B0F0"/>
      </a:accent4>
      <a:accent5>
        <a:srgbClr val="EE7BA9"/>
      </a:accent5>
      <a:accent6>
        <a:srgbClr val="EE7200"/>
      </a:accent6>
      <a:hlink>
        <a:srgbClr val="404040"/>
      </a:hlink>
      <a:folHlink>
        <a:srgbClr val="404040"/>
      </a:folHlink>
    </a:clrScheme>
    <a:fontScheme name="Landbell_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0404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C5C5C"/>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1900"/>
          </a:lnSpc>
          <a:spcBef>
            <a:spcPts val="1200"/>
          </a:spcBef>
          <a:defRPr sz="1600" noProof="0" dirty="0" err="1" smtClean="0"/>
        </a:defPPr>
      </a:lstStyle>
    </a:txDef>
  </a:objectDefaults>
  <a:extraClrSchemeLst/>
  <a:extLst>
    <a:ext uri="{05A4C25C-085E-4340-85A3-A5531E510DB2}">
      <thm15:themeFamily xmlns:thm15="http://schemas.microsoft.com/office/thememl/2012/main" name="Landbell" id="{FAAD0364-ED93-494C-B859-5985E47C3A3D}" vid="{7C1063A4-95E4-4315-B53C-728905EAB190}"/>
    </a:ext>
  </a:extLst>
</a:theme>
</file>

<file path=ppt/theme/theme3.xml><?xml version="1.0" encoding="utf-8"?>
<a:theme xmlns:a="http://schemas.openxmlformats.org/drawingml/2006/main" name="2_Landbell Template">
  <a:themeElements>
    <a:clrScheme name="Akzent 7">
      <a:dk1>
        <a:sysClr val="windowText" lastClr="000000"/>
      </a:dk1>
      <a:lt1>
        <a:sysClr val="window" lastClr="FFFFFF"/>
      </a:lt1>
      <a:dk2>
        <a:srgbClr val="404040"/>
      </a:dk2>
      <a:lt2>
        <a:srgbClr val="DADADA"/>
      </a:lt2>
      <a:accent1>
        <a:srgbClr val="76B82A"/>
      </a:accent1>
      <a:accent2>
        <a:srgbClr val="FF0000"/>
      </a:accent2>
      <a:accent3>
        <a:srgbClr val="0C297A"/>
      </a:accent3>
      <a:accent4>
        <a:srgbClr val="00B0F0"/>
      </a:accent4>
      <a:accent5>
        <a:srgbClr val="EE7BA9"/>
      </a:accent5>
      <a:accent6>
        <a:srgbClr val="EE7200"/>
      </a:accent6>
      <a:hlink>
        <a:srgbClr val="404040"/>
      </a:hlink>
      <a:folHlink>
        <a:srgbClr val="404040"/>
      </a:folHlink>
    </a:clrScheme>
    <a:fontScheme name="Landbell_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0404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C5C5C"/>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1900"/>
          </a:lnSpc>
          <a:spcBef>
            <a:spcPts val="1200"/>
          </a:spcBef>
          <a:defRPr sz="1600" noProof="0" dirty="0" err="1" smtClean="0"/>
        </a:defPPr>
      </a:lstStyle>
    </a:txDef>
  </a:objectDefaults>
  <a:extraClrSchemeLst/>
  <a:extLst>
    <a:ext uri="{05A4C25C-085E-4340-85A3-A5531E510DB2}">
      <thm15:themeFamily xmlns:thm15="http://schemas.microsoft.com/office/thememl/2012/main" name="Landbell" id="{FAAD0364-ED93-494C-B859-5985E47C3A3D}" vid="{7C1063A4-95E4-4315-B53C-728905EAB190}"/>
    </a:ext>
  </a:extLst>
</a:theme>
</file>

<file path=ppt/theme/theme4.xml><?xml version="1.0" encoding="utf-8"?>
<a:theme xmlns:a="http://schemas.openxmlformats.org/drawingml/2006/main" name="Office">
  <a:themeElements>
    <a:clrScheme name="Landbell_colors">
      <a:dk1>
        <a:sysClr val="windowText" lastClr="000000"/>
      </a:dk1>
      <a:lt1>
        <a:sysClr val="window" lastClr="FFFFFF"/>
      </a:lt1>
      <a:dk2>
        <a:srgbClr val="404040"/>
      </a:dk2>
      <a:lt2>
        <a:srgbClr val="8996A0"/>
      </a:lt2>
      <a:accent1>
        <a:srgbClr val="B1C91F"/>
      </a:accent1>
      <a:accent2>
        <a:srgbClr val="FF0000"/>
      </a:accent2>
      <a:accent3>
        <a:srgbClr val="0C297A"/>
      </a:accent3>
      <a:accent4>
        <a:srgbClr val="00B0F0"/>
      </a:accent4>
      <a:accent5>
        <a:srgbClr val="B8C0C6"/>
      </a:accent5>
      <a:accent6>
        <a:srgbClr val="E7EAEC"/>
      </a:accent6>
      <a:hlink>
        <a:srgbClr val="8996A0"/>
      </a:hlink>
      <a:folHlink>
        <a:srgbClr val="8996A0"/>
      </a:folHlink>
    </a:clrScheme>
    <a:fontScheme name="Landbell_fon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Landbell_colors">
      <a:dk1>
        <a:sysClr val="windowText" lastClr="000000"/>
      </a:dk1>
      <a:lt1>
        <a:sysClr val="window" lastClr="FFFFFF"/>
      </a:lt1>
      <a:dk2>
        <a:srgbClr val="404040"/>
      </a:dk2>
      <a:lt2>
        <a:srgbClr val="8996A0"/>
      </a:lt2>
      <a:accent1>
        <a:srgbClr val="B1C91F"/>
      </a:accent1>
      <a:accent2>
        <a:srgbClr val="FF0000"/>
      </a:accent2>
      <a:accent3>
        <a:srgbClr val="0C297A"/>
      </a:accent3>
      <a:accent4>
        <a:srgbClr val="00B0F0"/>
      </a:accent4>
      <a:accent5>
        <a:srgbClr val="B8C0C6"/>
      </a:accent5>
      <a:accent6>
        <a:srgbClr val="E7EAEC"/>
      </a:accent6>
      <a:hlink>
        <a:srgbClr val="8996A0"/>
      </a:hlink>
      <a:folHlink>
        <a:srgbClr val="8996A0"/>
      </a:folHlink>
    </a:clrScheme>
    <a:fontScheme name="Landbell_fon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6DE41B59D5C4580FF9B028AA61E60" ma:contentTypeVersion="15" ma:contentTypeDescription="Create a new document." ma:contentTypeScope="" ma:versionID="7d6ff660419829053b0791bd5adaee51">
  <xsd:schema xmlns:xsd="http://www.w3.org/2001/XMLSchema" xmlns:xs="http://www.w3.org/2001/XMLSchema" xmlns:p="http://schemas.microsoft.com/office/2006/metadata/properties" xmlns:ns2="5c8717b7-429b-4b64-bbd6-827ba3c90e90" xmlns:ns3="c9dbb7d5-167d-4588-a5ec-ca10606827f5" targetNamespace="http://schemas.microsoft.com/office/2006/metadata/properties" ma:root="true" ma:fieldsID="4540986241d3553e371f3670f8a1da5a" ns2:_="" ns3:_="">
    <xsd:import namespace="5c8717b7-429b-4b64-bbd6-827ba3c90e90"/>
    <xsd:import namespace="c9dbb7d5-167d-4588-a5ec-ca10606827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717b7-429b-4b64-bbd6-827ba3c90e90"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e6aa9a0-07db-4069-973f-23254605b420}" ma:internalName="TaxCatchAll" ma:showField="CatchAllData" ma:web="5c8717b7-429b-4b64-bbd6-827ba3c90e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dbb7d5-167d-4588-a5ec-ca10606827f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505d8c5-da8e-4576-a13c-c23d2f5041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8717b7-429b-4b64-bbd6-827ba3c90e90" xsi:nil="true"/>
    <lcf76f155ced4ddcb4097134ff3c332f xmlns="c9dbb7d5-167d-4588-a5ec-ca10606827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184D96-ACC4-4726-8040-2C525ED11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717b7-429b-4b64-bbd6-827ba3c90e90"/>
    <ds:schemaRef ds:uri="c9dbb7d5-167d-4588-a5ec-ca1060682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DA9B8-15D7-4AE9-977F-A4274540AA48}">
  <ds:schemaRefs>
    <ds:schemaRef ds:uri="http://schemas.microsoft.com/sharepoint/v3/contenttype/forms"/>
  </ds:schemaRefs>
</ds:datastoreItem>
</file>

<file path=customXml/itemProps3.xml><?xml version="1.0" encoding="utf-8"?>
<ds:datastoreItem xmlns:ds="http://schemas.openxmlformats.org/officeDocument/2006/customXml" ds:itemID="{EB492A49-9AF7-4ED1-B19E-3FFB8ACC53BD}">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35a9f8bb-d326-4450-ace8-29ef0f67be4a"/>
    <ds:schemaRef ds:uri="http://schemas.openxmlformats.org/package/2006/metadata/core-properties"/>
    <ds:schemaRef ds:uri="69531a21-9929-4d04-a82b-32c1a3e71df0"/>
    <ds:schemaRef ds:uri="http://purl.org/dc/dcmitype/"/>
    <ds:schemaRef ds:uri="5c8717b7-429b-4b64-bbd6-827ba3c90e90"/>
    <ds:schemaRef ds:uri="c9dbb7d5-167d-4588-a5ec-ca10606827f5"/>
  </ds:schemaRefs>
</ds:datastoreItem>
</file>

<file path=docProps/app.xml><?xml version="1.0" encoding="utf-8"?>
<Properties xmlns="http://schemas.openxmlformats.org/officeDocument/2006/extended-properties" xmlns:vt="http://schemas.openxmlformats.org/officeDocument/2006/docPropsVTypes">
  <Template>Landbell</Template>
  <TotalTime>7716</TotalTime>
  <Words>660</Words>
  <Application>Microsoft Office PowerPoint</Application>
  <PresentationFormat>Widescreen</PresentationFormat>
  <Paragraphs>70</Paragraphs>
  <Slides>4</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14" baseType="lpstr">
      <vt:lpstr>Arial</vt:lpstr>
      <vt:lpstr>Calibri</vt:lpstr>
      <vt:lpstr>Calibri Light</vt:lpstr>
      <vt:lpstr>Symbol</vt:lpstr>
      <vt:lpstr>Wingdings</vt:lpstr>
      <vt:lpstr>Wingdings 2</vt:lpstr>
      <vt:lpstr>Landbell Template</vt:lpstr>
      <vt:lpstr>1_Landbell Template</vt:lpstr>
      <vt:lpstr>2_Landbell Template</vt:lpstr>
      <vt:lpstr>think-cell Folie</vt:lpstr>
      <vt:lpstr>Circular Economy Engineering Case Study Mail-Back</vt:lpstr>
      <vt:lpstr>Secure Destruction</vt:lpstr>
      <vt:lpstr>PowerPoint Presentation</vt:lpstr>
      <vt:lpstr>PowerPoint Presentation</vt:lpstr>
    </vt:vector>
  </TitlesOfParts>
  <Company>Landbell</Company>
  <LinksUpToDate>false</LinksUpToDate>
  <SharedDoc>false</SharedDoc>
  <HyperlinkBase>Landbell.de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Landbell PowerPoint Master</dc:title>
  <dc:creator>Why-Not-Orange.com</dc:creator>
  <cp:lastModifiedBy>Aytuel Irem Meyer</cp:lastModifiedBy>
  <cp:revision>14</cp:revision>
  <cp:lastPrinted>2021-09-14T07:01:43Z</cp:lastPrinted>
  <dcterms:created xsi:type="dcterms:W3CDTF">2016-10-29T13:56:24Z</dcterms:created>
  <dcterms:modified xsi:type="dcterms:W3CDTF">2023-04-03T18:17:23Z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0x0101000916DE41B59D5C4580FF9B028AA61E60</vt:lpwstr>
  </property>
  <property fmtid="{D5CDD505-2E9C-101B-9397-08002B2CF9AE}" pid="3" name="Order">
    <vt:r8>100</vt:r8>
  </property>
  <property fmtid="{D5CDD505-2E9C-101B-9397-08002B2CF9AE}" pid="4" name="_dlc_DocIdItemGuid">
    <vt:lpwstr>f156588d-ffbe-41e1-ae8c-25795621aa4a</vt:lpwstr>
  </property>
  <property fmtid="{D5CDD505-2E9C-101B-9397-08002B2CF9AE}" pid="5" name="MediaServiceImageTags">
    <vt:lpwstr/>
  </property>
</Properties>
</file>